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3"/>
  </p:notesMasterIdLst>
  <p:handoutMasterIdLst>
    <p:handoutMasterId r:id="rId4"/>
  </p:handoutMasterIdLst>
  <p:sldIdLst>
    <p:sldId id="572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FFFFCC"/>
    <a:srgbClr val="FFFF99"/>
    <a:srgbClr val="666699"/>
    <a:srgbClr val="926F00"/>
    <a:srgbClr val="D1D1D1"/>
    <a:srgbClr val="E6E6E6"/>
    <a:srgbClr val="000000"/>
    <a:srgbClr val="B9B8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6" autoAdjust="0"/>
    <p:restoredTop sz="88727" autoAdjust="0"/>
  </p:normalViewPr>
  <p:slideViewPr>
    <p:cSldViewPr snapToGrid="0">
      <p:cViewPr varScale="1">
        <p:scale>
          <a:sx n="118" d="100"/>
          <a:sy n="118" d="100"/>
        </p:scale>
        <p:origin x="-486" y="-90"/>
      </p:cViewPr>
      <p:guideLst>
        <p:guide orient="horz" pos="3083"/>
        <p:guide orient="horz" pos="35"/>
        <p:guide orient="horz" pos="25"/>
        <p:guide orient="horz" pos="40"/>
        <p:guide orient="horz" pos="36"/>
        <p:guide orient="horz" pos="23"/>
        <p:guide orient="horz" pos="30"/>
        <p:guide orient="horz" pos="33"/>
        <p:guide pos="5608"/>
        <p:guide pos="5616"/>
        <p:guide pos="202"/>
        <p:guide pos="5322"/>
        <p:guide pos="5625"/>
        <p:guide pos="5605"/>
        <p:guide pos="5613"/>
        <p:guide pos="5654"/>
        <p:guide pos="5628"/>
      </p:guideLst>
    </p:cSldViewPr>
  </p:slideViewPr>
  <p:outlineViewPr>
    <p:cViewPr>
      <p:scale>
        <a:sx n="33" d="100"/>
        <a:sy n="33" d="100"/>
      </p:scale>
      <p:origin x="0" y="19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17" d="100"/>
          <a:sy n="117" d="100"/>
        </p:scale>
        <p:origin x="-4024" y="-11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8B55-319B-2D4F-AE49-6C1B6E1A4DDA}" type="datetimeFigureOut">
              <a:rPr lang="en-US" smtClean="0">
                <a:latin typeface="HP Simplified"/>
                <a:cs typeface="HP Simplified"/>
              </a:rPr>
              <a:pPr/>
              <a:t>2/1/2014</a:t>
            </a:fld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27340-60F0-7D46-BC5B-91B08A318A82}" type="slidenum">
              <a:rPr lang="en-GB" smtClean="0">
                <a:latin typeface="HP Simplified"/>
                <a:cs typeface="HP Simplified"/>
              </a:rPr>
              <a:pPr/>
              <a:t>‹Nr.›</a:t>
            </a:fld>
            <a:endParaRPr lang="en-GB" dirty="0"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49321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D9CAF8C-0805-8440-B43D-DCCAAA4D80CE}" type="datetimeFigureOut">
              <a:rPr lang="en-US" smtClean="0"/>
              <a:pPr/>
              <a:t>2/1/2014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2A853E8-D85F-5D49-95D2-E1D96ABFE2B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079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265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27675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60105" cy="42976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188720"/>
            <a:ext cx="252374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188720"/>
            <a:ext cx="2523744" cy="32226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188720"/>
            <a:ext cx="2527300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35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5910" y="4436772"/>
            <a:ext cx="8957256" cy="650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6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7744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35747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slide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40919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3305361"/>
            <a:ext cx="5148072" cy="64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8848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25252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8117904" cy="3219768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14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1pPr marL="171450" indent="-171450">
              <a:buFont typeface="HP Simplified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42900" indent="-171450">
              <a:buSzPct val="80000"/>
              <a:buFont typeface="HP Simplified" pitchFamily="34" charset="0"/>
              <a:buChar char="–"/>
              <a:defRPr sz="1400">
                <a:solidFill>
                  <a:srgbClr val="000000"/>
                </a:solidFill>
              </a:defRPr>
            </a:lvl2pPr>
            <a:lvl3pPr marL="512763" indent="-169863">
              <a:defRPr sz="1400">
                <a:solidFill>
                  <a:srgbClr val="000000"/>
                </a:solidFill>
              </a:defRPr>
            </a:lvl3pPr>
            <a:lvl4pPr marL="690563" indent="-180975">
              <a:defRPr sz="1400">
                <a:solidFill>
                  <a:srgbClr val="000000"/>
                </a:solidFill>
              </a:defRPr>
            </a:lvl4pPr>
            <a:lvl5pPr marL="833438" indent="-150813"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9184" y="1188720"/>
            <a:ext cx="4030662" cy="3219769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5" y="1188720"/>
            <a:ext cx="387826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47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8000"/>
            <a:ext cx="3878263" cy="3222441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51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9184" y="235064"/>
            <a:ext cx="8123236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29184" y="1188720"/>
            <a:ext cx="8119872" cy="32197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1" y="4758803"/>
            <a:ext cx="8012545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rgbClr val="B9B8BB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4" y="4788485"/>
            <a:ext cx="323009" cy="149332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400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400" rtl="0" eaLnBrk="1" latinLnBrk="0" hangingPunct="1"/>
              <a:t>‹Nr.›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4" r:id="rId2"/>
    <p:sldLayoutId id="2147483833" r:id="rId3"/>
    <p:sldLayoutId id="2147483837" r:id="rId4"/>
    <p:sldLayoutId id="2147483818" r:id="rId5"/>
    <p:sldLayoutId id="2147483809" r:id="rId6"/>
    <p:sldLayoutId id="2147483839" r:id="rId7"/>
    <p:sldLayoutId id="2147483823" r:id="rId8"/>
    <p:sldLayoutId id="2147483824" r:id="rId9"/>
    <p:sldLayoutId id="2147483825" r:id="rId10"/>
    <p:sldLayoutId id="214748384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rgbClr val="0096D6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13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63" indent="-16986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13" indent="-180975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HP Simplified" pitchFamily="34" charset="0"/>
        <a:buChar char="–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900" indent="-15081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6000" indent="0" algn="l" defTabSz="457200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94" name="Elbow Connector 1393"/>
          <p:cNvCxnSpPr>
            <a:stCxn id="1393" idx="6"/>
            <a:endCxn id="1391" idx="1"/>
          </p:cNvCxnSpPr>
          <p:nvPr/>
        </p:nvCxnSpPr>
        <p:spPr>
          <a:xfrm rot="10800000">
            <a:off x="2600301" y="475259"/>
            <a:ext cx="818129" cy="232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Freeform 123"/>
          <p:cNvSpPr/>
          <p:nvPr/>
        </p:nvSpPr>
        <p:spPr>
          <a:xfrm rot="5400000">
            <a:off x="2600803" y="1345494"/>
            <a:ext cx="3662680" cy="2839720"/>
          </a:xfrm>
          <a:custGeom>
            <a:avLst/>
            <a:gdLst>
              <a:gd name="connsiteX0" fmla="*/ 0 w 3662680"/>
              <a:gd name="connsiteY0" fmla="*/ 2839720 h 2839720"/>
              <a:gd name="connsiteX1" fmla="*/ 3525520 w 3662680"/>
              <a:gd name="connsiteY1" fmla="*/ 2839720 h 2839720"/>
              <a:gd name="connsiteX2" fmla="*/ 3525520 w 3662680"/>
              <a:gd name="connsiteY2" fmla="*/ 2748280 h 2839720"/>
              <a:gd name="connsiteX3" fmla="*/ 3662680 w 3662680"/>
              <a:gd name="connsiteY3" fmla="*/ 2606040 h 2839720"/>
              <a:gd name="connsiteX4" fmla="*/ 3657600 w 3662680"/>
              <a:gd name="connsiteY4" fmla="*/ 822960 h 2839720"/>
              <a:gd name="connsiteX5" fmla="*/ 3525520 w 3662680"/>
              <a:gd name="connsiteY5" fmla="*/ 695960 h 2839720"/>
              <a:gd name="connsiteX6" fmla="*/ 3525520 w 3662680"/>
              <a:gd name="connsiteY6" fmla="*/ 76200 h 2839720"/>
              <a:gd name="connsiteX7" fmla="*/ 3449320 w 3662680"/>
              <a:gd name="connsiteY7" fmla="*/ 0 h 2839720"/>
              <a:gd name="connsiteX8" fmla="*/ 5080 w 3662680"/>
              <a:gd name="connsiteY8" fmla="*/ 0 h 2839720"/>
              <a:gd name="connsiteX9" fmla="*/ 0 w 3662680"/>
              <a:gd name="connsiteY9" fmla="*/ 2839720 h 283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2680" h="2839720">
                <a:moveTo>
                  <a:pt x="0" y="2839720"/>
                </a:moveTo>
                <a:lnTo>
                  <a:pt x="3525520" y="2839720"/>
                </a:lnTo>
                <a:lnTo>
                  <a:pt x="3525520" y="2748280"/>
                </a:lnTo>
                <a:lnTo>
                  <a:pt x="3662680" y="2606040"/>
                </a:lnTo>
                <a:cubicBezTo>
                  <a:pt x="3660987" y="2011680"/>
                  <a:pt x="3659293" y="1417320"/>
                  <a:pt x="3657600" y="822960"/>
                </a:cubicBezTo>
                <a:lnTo>
                  <a:pt x="3525520" y="695960"/>
                </a:lnTo>
                <a:lnTo>
                  <a:pt x="3525520" y="76200"/>
                </a:lnTo>
                <a:lnTo>
                  <a:pt x="3449320" y="0"/>
                </a:lnTo>
                <a:lnTo>
                  <a:pt x="5080" y="0"/>
                </a:lnTo>
                <a:cubicBezTo>
                  <a:pt x="3387" y="946573"/>
                  <a:pt x="1693" y="1893147"/>
                  <a:pt x="0" y="283972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itchFamily="34" charset="0"/>
            </a:endParaRPr>
          </a:p>
        </p:txBody>
      </p:sp>
      <p:sp>
        <p:nvSpPr>
          <p:cNvPr id="356" name="Rounded Rectangle 355"/>
          <p:cNvSpPr/>
          <p:nvPr/>
        </p:nvSpPr>
        <p:spPr>
          <a:xfrm>
            <a:off x="4288769" y="1898242"/>
            <a:ext cx="577215" cy="247650"/>
          </a:xfrm>
          <a:prstGeom prst="roundRect">
            <a:avLst>
              <a:gd name="adj" fmla="val 44359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440" name="Rectangle 439"/>
          <p:cNvSpPr/>
          <p:nvPr/>
        </p:nvSpPr>
        <p:spPr>
          <a:xfrm rot="5400000">
            <a:off x="3368777" y="670341"/>
            <a:ext cx="163946" cy="5273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326" name="Rectangle 325"/>
          <p:cNvSpPr/>
          <p:nvPr/>
        </p:nvSpPr>
        <p:spPr>
          <a:xfrm rot="5400000">
            <a:off x="3439818" y="1560772"/>
            <a:ext cx="36000" cy="10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 rot="5400000">
            <a:off x="3439158" y="1493437"/>
            <a:ext cx="36000" cy="21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441" name="Rectangle 440"/>
          <p:cNvSpPr/>
          <p:nvPr/>
        </p:nvSpPr>
        <p:spPr>
          <a:xfrm rot="5400000">
            <a:off x="3153884" y="1050981"/>
            <a:ext cx="604261" cy="468000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0080" y="2176647"/>
            <a:ext cx="174727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AREF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03" name="TextBox 402"/>
          <p:cNvSpPr txBox="1"/>
          <p:nvPr/>
        </p:nvSpPr>
        <p:spPr>
          <a:xfrm>
            <a:off x="5357332" y="2311426"/>
            <a:ext cx="147476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GND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05" name="TextBox 404"/>
          <p:cNvSpPr txBox="1"/>
          <p:nvPr/>
        </p:nvSpPr>
        <p:spPr>
          <a:xfrm>
            <a:off x="5427864" y="2443375"/>
            <a:ext cx="76944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13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06" name="TextBox 405"/>
          <p:cNvSpPr txBox="1"/>
          <p:nvPr/>
        </p:nvSpPr>
        <p:spPr>
          <a:xfrm>
            <a:off x="5427864" y="2579744"/>
            <a:ext cx="76944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12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07" name="TextBox 406"/>
          <p:cNvSpPr txBox="1"/>
          <p:nvPr/>
        </p:nvSpPr>
        <p:spPr>
          <a:xfrm>
            <a:off x="5390994" y="2713856"/>
            <a:ext cx="113813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~11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09" name="TextBox 408"/>
          <p:cNvSpPr txBox="1"/>
          <p:nvPr/>
        </p:nvSpPr>
        <p:spPr>
          <a:xfrm>
            <a:off x="5390994" y="2848636"/>
            <a:ext cx="113813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~10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10" name="TextBox 409"/>
          <p:cNvSpPr txBox="1"/>
          <p:nvPr/>
        </p:nvSpPr>
        <p:spPr>
          <a:xfrm>
            <a:off x="5429466" y="2982490"/>
            <a:ext cx="75341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~9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5466336" y="3118859"/>
            <a:ext cx="38472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8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59" name="TextBox 458"/>
          <p:cNvSpPr txBox="1"/>
          <p:nvPr/>
        </p:nvSpPr>
        <p:spPr>
          <a:xfrm>
            <a:off x="5466336" y="3336536"/>
            <a:ext cx="38472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7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5429466" y="3472904"/>
            <a:ext cx="75341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~6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61" name="TextBox 460"/>
          <p:cNvSpPr txBox="1"/>
          <p:nvPr/>
        </p:nvSpPr>
        <p:spPr>
          <a:xfrm>
            <a:off x="5429466" y="3607016"/>
            <a:ext cx="75341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~5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62" name="TextBox 461"/>
          <p:cNvSpPr txBox="1"/>
          <p:nvPr/>
        </p:nvSpPr>
        <p:spPr>
          <a:xfrm>
            <a:off x="5466336" y="3741797"/>
            <a:ext cx="38472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4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5429466" y="3875651"/>
            <a:ext cx="75341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~3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466336" y="4012020"/>
            <a:ext cx="38472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2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85196" y="4146228"/>
            <a:ext cx="219612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TX0</a:t>
            </a:r>
            <a:r>
              <a:rPr lang="de-CH" sz="500" dirty="0" smtClean="0">
                <a:solidFill>
                  <a:srgbClr val="000000"/>
                </a:solidFill>
                <a:latin typeface="Arial"/>
                <a:cs typeface="Arial"/>
              </a:rPr>
              <a:t>►</a:t>
            </a: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1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78784" y="4284501"/>
            <a:ext cx="226023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RX0</a:t>
            </a:r>
            <a:r>
              <a:rPr lang="de-CH" sz="500" dirty="0" smtClean="0">
                <a:solidFill>
                  <a:srgbClr val="000000"/>
                </a:solidFill>
                <a:latin typeface="Arial"/>
                <a:cs typeface="Arial"/>
              </a:rPr>
              <a:t>◄</a:t>
            </a: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0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15" name="TextBox 514"/>
          <p:cNvSpPr txBox="1"/>
          <p:nvPr/>
        </p:nvSpPr>
        <p:spPr>
          <a:xfrm rot="5400000">
            <a:off x="2911518" y="1092805"/>
            <a:ext cx="352661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defTabSz="430213">
              <a:spcAft>
                <a:spcPts val="400"/>
              </a:spcAft>
              <a:buSzPct val="100000"/>
            </a:pPr>
            <a:r>
              <a:rPr lang="de-CH" sz="6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DC 7-23V</a:t>
            </a:r>
            <a:endParaRPr lang="en-GB" sz="6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24" name="TextBox 523"/>
          <p:cNvSpPr txBox="1"/>
          <p:nvPr/>
        </p:nvSpPr>
        <p:spPr>
          <a:xfrm>
            <a:off x="3392577" y="3605187"/>
            <a:ext cx="84960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A0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25" name="TextBox 524"/>
          <p:cNvSpPr txBox="1"/>
          <p:nvPr/>
        </p:nvSpPr>
        <p:spPr>
          <a:xfrm>
            <a:off x="3392577" y="3740665"/>
            <a:ext cx="84960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A1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26" name="TextBox 525"/>
          <p:cNvSpPr txBox="1"/>
          <p:nvPr/>
        </p:nvSpPr>
        <p:spPr>
          <a:xfrm>
            <a:off x="3392577" y="3876143"/>
            <a:ext cx="84960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A2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27" name="TextBox 526"/>
          <p:cNvSpPr txBox="1"/>
          <p:nvPr/>
        </p:nvSpPr>
        <p:spPr>
          <a:xfrm>
            <a:off x="3392577" y="4011621"/>
            <a:ext cx="84960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A3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28" name="TextBox 527"/>
          <p:cNvSpPr txBox="1"/>
          <p:nvPr/>
        </p:nvSpPr>
        <p:spPr>
          <a:xfrm>
            <a:off x="3392577" y="4147099"/>
            <a:ext cx="84960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A4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29" name="TextBox 528"/>
          <p:cNvSpPr txBox="1"/>
          <p:nvPr/>
        </p:nvSpPr>
        <p:spPr>
          <a:xfrm>
            <a:off x="3392577" y="4282576"/>
            <a:ext cx="84960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A5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30" name="TextBox 529"/>
          <p:cNvSpPr txBox="1"/>
          <p:nvPr/>
        </p:nvSpPr>
        <p:spPr>
          <a:xfrm>
            <a:off x="3396585" y="2662728"/>
            <a:ext cx="129844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RST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31" name="TextBox 530"/>
          <p:cNvSpPr txBox="1"/>
          <p:nvPr/>
        </p:nvSpPr>
        <p:spPr>
          <a:xfrm>
            <a:off x="3395784" y="2798206"/>
            <a:ext cx="121828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3V3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32" name="TextBox 531"/>
          <p:cNvSpPr txBox="1"/>
          <p:nvPr/>
        </p:nvSpPr>
        <p:spPr>
          <a:xfrm>
            <a:off x="3391775" y="2933683"/>
            <a:ext cx="83357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5V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34" name="TextBox 533"/>
          <p:cNvSpPr txBox="1"/>
          <p:nvPr/>
        </p:nvSpPr>
        <p:spPr>
          <a:xfrm>
            <a:off x="3398187" y="3071518"/>
            <a:ext cx="147477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GND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35" name="TextBox 534"/>
          <p:cNvSpPr txBox="1"/>
          <p:nvPr/>
        </p:nvSpPr>
        <p:spPr>
          <a:xfrm>
            <a:off x="3393379" y="3340117"/>
            <a:ext cx="100990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Vin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596" name="TextBox 595"/>
          <p:cNvSpPr txBox="1"/>
          <p:nvPr/>
        </p:nvSpPr>
        <p:spPr>
          <a:xfrm>
            <a:off x="3398187" y="3206533"/>
            <a:ext cx="147477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GND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604" name="TextBox 603"/>
          <p:cNvSpPr txBox="1"/>
          <p:nvPr/>
        </p:nvSpPr>
        <p:spPr>
          <a:xfrm>
            <a:off x="3402997" y="2529858"/>
            <a:ext cx="200376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de-CH" sz="5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IOREF</a:t>
            </a:r>
            <a:endParaRPr lang="en-GB" sz="5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 rot="5400000">
            <a:off x="4708778" y="2178560"/>
            <a:ext cx="114245" cy="190971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5" name="Oval 684"/>
          <p:cNvSpPr/>
          <p:nvPr/>
        </p:nvSpPr>
        <p:spPr>
          <a:xfrm rot="5400000">
            <a:off x="4428679" y="2181225"/>
            <a:ext cx="114245" cy="190971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6" name="Oval 685"/>
          <p:cNvSpPr/>
          <p:nvPr/>
        </p:nvSpPr>
        <p:spPr>
          <a:xfrm rot="10800000">
            <a:off x="3494369" y="2669942"/>
            <a:ext cx="114245" cy="190971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45"/>
          <p:cNvSpPr/>
          <p:nvPr/>
        </p:nvSpPr>
        <p:spPr>
          <a:xfrm rot="5400000">
            <a:off x="3414173" y="4263699"/>
            <a:ext cx="312332" cy="271746"/>
          </a:xfrm>
          <a:prstGeom prst="roundRect">
            <a:avLst>
              <a:gd name="adj" fmla="val 8255"/>
            </a:avLst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 rot="5400000">
            <a:off x="3480339" y="4309572"/>
            <a:ext cx="180000" cy="180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 rot="5400000">
            <a:off x="3653067" y="4497822"/>
            <a:ext cx="36000" cy="36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7" name="Oval 686"/>
          <p:cNvSpPr>
            <a:spLocks noChangeAspect="1"/>
          </p:cNvSpPr>
          <p:nvPr/>
        </p:nvSpPr>
        <p:spPr>
          <a:xfrm rot="5400000">
            <a:off x="3451137" y="4497822"/>
            <a:ext cx="36000" cy="36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8" name="Oval 687"/>
          <p:cNvSpPr>
            <a:spLocks noChangeAspect="1"/>
          </p:cNvSpPr>
          <p:nvPr/>
        </p:nvSpPr>
        <p:spPr>
          <a:xfrm rot="5400000">
            <a:off x="3653067" y="4266172"/>
            <a:ext cx="36000" cy="36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9" name="Oval 688"/>
          <p:cNvSpPr>
            <a:spLocks noChangeAspect="1"/>
          </p:cNvSpPr>
          <p:nvPr/>
        </p:nvSpPr>
        <p:spPr>
          <a:xfrm rot="5400000">
            <a:off x="3451137" y="4266172"/>
            <a:ext cx="36000" cy="36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 rot="5400000">
            <a:off x="3105666" y="2023019"/>
            <a:ext cx="297670" cy="298633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90" name="Oval 689"/>
          <p:cNvSpPr>
            <a:spLocks noChangeAspect="1"/>
          </p:cNvSpPr>
          <p:nvPr/>
        </p:nvSpPr>
        <p:spPr>
          <a:xfrm rot="5400000">
            <a:off x="3146850" y="2064336"/>
            <a:ext cx="215303" cy="216000"/>
          </a:xfrm>
          <a:prstGeom prst="ellipse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6" name="Block Arc 85"/>
          <p:cNvSpPr/>
          <p:nvPr/>
        </p:nvSpPr>
        <p:spPr>
          <a:xfrm rot="5400000" flipV="1">
            <a:off x="3105831" y="2024101"/>
            <a:ext cx="298800" cy="298800"/>
          </a:xfrm>
          <a:prstGeom prst="blockArc">
            <a:avLst>
              <a:gd name="adj1" fmla="val 14647981"/>
              <a:gd name="adj2" fmla="val 17805577"/>
              <a:gd name="adj3" fmla="val 14299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 rot="5400000">
            <a:off x="3145424" y="1793978"/>
            <a:ext cx="346500" cy="45719"/>
          </a:xfrm>
          <a:prstGeom prst="roundRect">
            <a:avLst>
              <a:gd name="adj" fmla="val 39167"/>
            </a:avLst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 rot="5400000">
            <a:off x="3180600" y="1747598"/>
            <a:ext cx="273294" cy="140022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691" name="Rectangle 690"/>
          <p:cNvSpPr/>
          <p:nvPr/>
        </p:nvSpPr>
        <p:spPr>
          <a:xfrm rot="5400000">
            <a:off x="3302846" y="1826813"/>
            <a:ext cx="28800" cy="140022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69" name="Rounded Rectangle 768"/>
          <p:cNvSpPr/>
          <p:nvPr/>
        </p:nvSpPr>
        <p:spPr>
          <a:xfrm rot="5400000">
            <a:off x="4107504" y="1224258"/>
            <a:ext cx="320171" cy="85974"/>
          </a:xfrm>
          <a:prstGeom prst="roundRect">
            <a:avLst>
              <a:gd name="adj" fmla="val 32051"/>
            </a:avLst>
          </a:prstGeom>
          <a:solidFill>
            <a:srgbClr val="FFC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5400000">
            <a:off x="3105185" y="2907470"/>
            <a:ext cx="135015" cy="1350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 rot="5400000">
            <a:off x="3137035" y="2941223"/>
            <a:ext cx="71317" cy="675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 rot="5400000">
            <a:off x="3105185" y="3042485"/>
            <a:ext cx="135015" cy="1350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 rot="5400000">
            <a:off x="3137035" y="3076238"/>
            <a:ext cx="71317" cy="675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 rot="5400000">
            <a:off x="3105185" y="3177500"/>
            <a:ext cx="135015" cy="1350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 rot="5400000">
            <a:off x="3137035" y="3211253"/>
            <a:ext cx="71317" cy="675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 rot="5400000">
            <a:off x="3105185" y="3312515"/>
            <a:ext cx="135015" cy="1350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 rot="5400000">
            <a:off x="3137035" y="3346268"/>
            <a:ext cx="71317" cy="675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 rot="5400000">
            <a:off x="3105185" y="2637440"/>
            <a:ext cx="135015" cy="1350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 rot="5400000">
            <a:off x="3137035" y="2671193"/>
            <a:ext cx="71317" cy="675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 rot="5400000">
            <a:off x="3105185" y="2772455"/>
            <a:ext cx="135015" cy="1350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 rot="5400000">
            <a:off x="3137035" y="2806208"/>
            <a:ext cx="71317" cy="675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 rot="5400000">
            <a:off x="3105831" y="3847635"/>
            <a:ext cx="135015" cy="135015"/>
            <a:chOff x="4720170" y="2909486"/>
            <a:chExt cx="135015" cy="135015"/>
          </a:xfrm>
        </p:grpSpPr>
        <p:sp>
          <p:nvSpPr>
            <p:cNvPr id="84" name="Rectangle 83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 rot="5400000">
            <a:off x="3105831" y="3982650"/>
            <a:ext cx="135015" cy="135015"/>
            <a:chOff x="4720170" y="2909486"/>
            <a:chExt cx="135015" cy="135015"/>
          </a:xfrm>
        </p:grpSpPr>
        <p:sp>
          <p:nvSpPr>
            <p:cNvPr id="82" name="Rectangle 81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 rot="5400000">
            <a:off x="3105831" y="4117665"/>
            <a:ext cx="135015" cy="135015"/>
            <a:chOff x="4720170" y="2909486"/>
            <a:chExt cx="135015" cy="135015"/>
          </a:xfrm>
        </p:grpSpPr>
        <p:sp>
          <p:nvSpPr>
            <p:cNvPr id="80" name="Rectangle 79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 rot="5400000">
            <a:off x="3105831" y="4252680"/>
            <a:ext cx="135015" cy="135015"/>
            <a:chOff x="4720170" y="2909486"/>
            <a:chExt cx="135015" cy="135015"/>
          </a:xfrm>
        </p:grpSpPr>
        <p:sp>
          <p:nvSpPr>
            <p:cNvPr id="78" name="Rectangle 77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 rot="5400000">
            <a:off x="3105831" y="3577605"/>
            <a:ext cx="135015" cy="135015"/>
            <a:chOff x="4720170" y="2909486"/>
            <a:chExt cx="135015" cy="135015"/>
          </a:xfrm>
        </p:grpSpPr>
        <p:sp>
          <p:nvSpPr>
            <p:cNvPr id="76" name="Rectangle 75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 rot="5400000">
            <a:off x="3105831" y="3712620"/>
            <a:ext cx="135015" cy="135015"/>
            <a:chOff x="4720170" y="2909486"/>
            <a:chExt cx="135015" cy="135015"/>
          </a:xfrm>
        </p:grpSpPr>
        <p:sp>
          <p:nvSpPr>
            <p:cNvPr id="74" name="Rectangle 73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 rot="5400000">
            <a:off x="5654933" y="3847635"/>
            <a:ext cx="135015" cy="135015"/>
            <a:chOff x="4720170" y="2909486"/>
            <a:chExt cx="135015" cy="135015"/>
          </a:xfrm>
        </p:grpSpPr>
        <p:sp>
          <p:nvSpPr>
            <p:cNvPr id="122" name="Rectangle 121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 rot="5400000">
            <a:off x="5654933" y="3982650"/>
            <a:ext cx="135015" cy="135015"/>
            <a:chOff x="4720170" y="2909486"/>
            <a:chExt cx="135015" cy="135015"/>
          </a:xfrm>
        </p:grpSpPr>
        <p:sp>
          <p:nvSpPr>
            <p:cNvPr id="120" name="Rectangle 119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 rot="5400000">
            <a:off x="5654933" y="4117665"/>
            <a:ext cx="135015" cy="135015"/>
            <a:chOff x="4720170" y="2909486"/>
            <a:chExt cx="135015" cy="135015"/>
          </a:xfrm>
        </p:grpSpPr>
        <p:sp>
          <p:nvSpPr>
            <p:cNvPr id="118" name="Rectangle 117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 rot="5400000">
            <a:off x="5654933" y="4252680"/>
            <a:ext cx="135015" cy="135015"/>
            <a:chOff x="4720170" y="2909486"/>
            <a:chExt cx="135015" cy="135015"/>
          </a:xfrm>
        </p:grpSpPr>
        <p:sp>
          <p:nvSpPr>
            <p:cNvPr id="116" name="Rectangle 115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 rot="5400000">
            <a:off x="5654933" y="3577605"/>
            <a:ext cx="135015" cy="135015"/>
            <a:chOff x="4720170" y="2909486"/>
            <a:chExt cx="135015" cy="135015"/>
          </a:xfrm>
        </p:grpSpPr>
        <p:sp>
          <p:nvSpPr>
            <p:cNvPr id="114" name="Rectangle 113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 rot="5400000">
            <a:off x="5654933" y="3712620"/>
            <a:ext cx="135015" cy="135015"/>
            <a:chOff x="4720170" y="2909486"/>
            <a:chExt cx="135015" cy="135015"/>
          </a:xfrm>
        </p:grpSpPr>
        <p:sp>
          <p:nvSpPr>
            <p:cNvPr id="112" name="Rectangle 111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 rot="5400000">
            <a:off x="5654933" y="3309000"/>
            <a:ext cx="135015" cy="135015"/>
            <a:chOff x="4720170" y="2909486"/>
            <a:chExt cx="135015" cy="135015"/>
          </a:xfrm>
        </p:grpSpPr>
        <p:sp>
          <p:nvSpPr>
            <p:cNvPr id="128" name="Rectangle 127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 rot="5400000">
            <a:off x="5654933" y="3444015"/>
            <a:ext cx="135015" cy="135015"/>
            <a:chOff x="4720170" y="2909486"/>
            <a:chExt cx="135015" cy="135015"/>
          </a:xfrm>
        </p:grpSpPr>
        <p:sp>
          <p:nvSpPr>
            <p:cNvPr id="131" name="Rectangle 130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343" name="Group 342"/>
          <p:cNvGrpSpPr/>
          <p:nvPr/>
        </p:nvGrpSpPr>
        <p:grpSpPr>
          <a:xfrm rot="16200000">
            <a:off x="4255026" y="4330811"/>
            <a:ext cx="262890" cy="126000"/>
            <a:chOff x="5896795" y="197070"/>
            <a:chExt cx="262890" cy="126000"/>
          </a:xfrm>
        </p:grpSpPr>
        <p:sp>
          <p:nvSpPr>
            <p:cNvPr id="344" name="Octagon 343"/>
            <p:cNvSpPr/>
            <p:nvPr/>
          </p:nvSpPr>
          <p:spPr>
            <a:xfrm>
              <a:off x="5896795" y="197070"/>
              <a:ext cx="262890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345" name="Round Single Corner Rectangle 344"/>
            <p:cNvSpPr/>
            <p:nvPr/>
          </p:nvSpPr>
          <p:spPr>
            <a:xfrm>
              <a:off x="5934915" y="233400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346" name="Round Single Corner Rectangle 345"/>
            <p:cNvSpPr/>
            <p:nvPr/>
          </p:nvSpPr>
          <p:spPr>
            <a:xfrm>
              <a:off x="6060934" y="233400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347" name="Group 346"/>
          <p:cNvGrpSpPr/>
          <p:nvPr/>
        </p:nvGrpSpPr>
        <p:grpSpPr>
          <a:xfrm rot="16200000">
            <a:off x="4381026" y="4330811"/>
            <a:ext cx="262890" cy="126000"/>
            <a:chOff x="5896795" y="197070"/>
            <a:chExt cx="262890" cy="126000"/>
          </a:xfrm>
        </p:grpSpPr>
        <p:sp>
          <p:nvSpPr>
            <p:cNvPr id="348" name="Octagon 347"/>
            <p:cNvSpPr/>
            <p:nvPr/>
          </p:nvSpPr>
          <p:spPr>
            <a:xfrm>
              <a:off x="5896795" y="197070"/>
              <a:ext cx="262890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349" name="Round Single Corner Rectangle 348"/>
            <p:cNvSpPr/>
            <p:nvPr/>
          </p:nvSpPr>
          <p:spPr>
            <a:xfrm>
              <a:off x="5934915" y="233400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350" name="Round Single Corner Rectangle 349"/>
            <p:cNvSpPr/>
            <p:nvPr/>
          </p:nvSpPr>
          <p:spPr>
            <a:xfrm>
              <a:off x="6060934" y="233400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351" name="Group 350"/>
          <p:cNvGrpSpPr/>
          <p:nvPr/>
        </p:nvGrpSpPr>
        <p:grpSpPr>
          <a:xfrm rot="16200000">
            <a:off x="4508931" y="4330811"/>
            <a:ext cx="262890" cy="126000"/>
            <a:chOff x="5896795" y="197070"/>
            <a:chExt cx="262890" cy="126000"/>
          </a:xfrm>
        </p:grpSpPr>
        <p:sp>
          <p:nvSpPr>
            <p:cNvPr id="352" name="Octagon 351"/>
            <p:cNvSpPr/>
            <p:nvPr/>
          </p:nvSpPr>
          <p:spPr>
            <a:xfrm>
              <a:off x="5896795" y="197070"/>
              <a:ext cx="262890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353" name="Round Single Corner Rectangle 352"/>
            <p:cNvSpPr/>
            <p:nvPr/>
          </p:nvSpPr>
          <p:spPr>
            <a:xfrm>
              <a:off x="5934915" y="233400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354" name="Round Single Corner Rectangle 353"/>
            <p:cNvSpPr/>
            <p:nvPr/>
          </p:nvSpPr>
          <p:spPr>
            <a:xfrm>
              <a:off x="6060934" y="233400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sp>
        <p:nvSpPr>
          <p:cNvPr id="24" name="Oval 23"/>
          <p:cNvSpPr/>
          <p:nvPr/>
        </p:nvSpPr>
        <p:spPr>
          <a:xfrm rot="5400000">
            <a:off x="5501507" y="3106180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2" name="Oval 441"/>
          <p:cNvSpPr>
            <a:spLocks noChangeAspect="1"/>
          </p:cNvSpPr>
          <p:nvPr/>
        </p:nvSpPr>
        <p:spPr>
          <a:xfrm rot="5400000">
            <a:off x="5528507" y="3133180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5" name="Group 134"/>
          <p:cNvGrpSpPr/>
          <p:nvPr/>
        </p:nvGrpSpPr>
        <p:grpSpPr>
          <a:xfrm rot="5400000">
            <a:off x="5654933" y="2684528"/>
            <a:ext cx="135015" cy="135015"/>
            <a:chOff x="4720170" y="2909486"/>
            <a:chExt cx="135015" cy="135015"/>
          </a:xfrm>
        </p:grpSpPr>
        <p:sp>
          <p:nvSpPr>
            <p:cNvPr id="157" name="Rectangle 156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 rot="5400000">
            <a:off x="5654933" y="2819543"/>
            <a:ext cx="135015" cy="135015"/>
            <a:chOff x="4720170" y="2909486"/>
            <a:chExt cx="135015" cy="135015"/>
          </a:xfrm>
        </p:grpSpPr>
        <p:sp>
          <p:nvSpPr>
            <p:cNvPr id="155" name="Rectangle 154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 rot="5400000">
            <a:off x="5654933" y="2954558"/>
            <a:ext cx="135015" cy="135015"/>
            <a:chOff x="4720170" y="2909486"/>
            <a:chExt cx="135015" cy="135015"/>
          </a:xfrm>
        </p:grpSpPr>
        <p:sp>
          <p:nvSpPr>
            <p:cNvPr id="153" name="Rectangle 152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 rot="5400000">
            <a:off x="5654933" y="3089573"/>
            <a:ext cx="135015" cy="135015"/>
            <a:chOff x="4720170" y="2909486"/>
            <a:chExt cx="135015" cy="135015"/>
          </a:xfrm>
        </p:grpSpPr>
        <p:sp>
          <p:nvSpPr>
            <p:cNvPr id="151" name="Rectangle 150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 rot="5400000">
            <a:off x="5654933" y="2414498"/>
            <a:ext cx="135015" cy="135015"/>
            <a:chOff x="4720170" y="2909486"/>
            <a:chExt cx="135015" cy="135015"/>
          </a:xfrm>
        </p:grpSpPr>
        <p:sp>
          <p:nvSpPr>
            <p:cNvPr id="149" name="Rectangle 148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 rot="5400000">
            <a:off x="5654933" y="2549513"/>
            <a:ext cx="135015" cy="135015"/>
            <a:chOff x="4720170" y="2909486"/>
            <a:chExt cx="135015" cy="135015"/>
          </a:xfrm>
        </p:grpSpPr>
        <p:sp>
          <p:nvSpPr>
            <p:cNvPr id="147" name="Rectangle 146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 rot="5400000">
            <a:off x="5654933" y="2145893"/>
            <a:ext cx="135015" cy="135015"/>
            <a:chOff x="4720170" y="2909486"/>
            <a:chExt cx="135015" cy="135015"/>
          </a:xfrm>
        </p:grpSpPr>
        <p:sp>
          <p:nvSpPr>
            <p:cNvPr id="145" name="Rectangle 144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 rot="5400000">
            <a:off x="5654933" y="2280908"/>
            <a:ext cx="135015" cy="135015"/>
            <a:chOff x="4720170" y="2909486"/>
            <a:chExt cx="135015" cy="135015"/>
          </a:xfrm>
        </p:grpSpPr>
        <p:sp>
          <p:nvSpPr>
            <p:cNvPr id="143" name="Rectangle 142"/>
            <p:cNvSpPr/>
            <p:nvPr/>
          </p:nvSpPr>
          <p:spPr>
            <a:xfrm>
              <a:off x="4720170" y="2909486"/>
              <a:ext cx="135015" cy="1350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752018" y="2943239"/>
              <a:ext cx="71317" cy="675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sp>
        <p:nvSpPr>
          <p:cNvPr id="482" name="Oval 481"/>
          <p:cNvSpPr/>
          <p:nvPr/>
        </p:nvSpPr>
        <p:spPr>
          <a:xfrm rot="5400000">
            <a:off x="5501507" y="2970846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3" name="Oval 482"/>
          <p:cNvSpPr>
            <a:spLocks noChangeAspect="1"/>
          </p:cNvSpPr>
          <p:nvPr/>
        </p:nvSpPr>
        <p:spPr>
          <a:xfrm rot="5400000">
            <a:off x="5528507" y="2997846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5" name="Oval 484"/>
          <p:cNvSpPr/>
          <p:nvPr/>
        </p:nvSpPr>
        <p:spPr>
          <a:xfrm rot="5400000">
            <a:off x="5501507" y="2835511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6" name="Oval 485"/>
          <p:cNvSpPr>
            <a:spLocks noChangeAspect="1"/>
          </p:cNvSpPr>
          <p:nvPr/>
        </p:nvSpPr>
        <p:spPr>
          <a:xfrm rot="5400000">
            <a:off x="5528507" y="2862511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3" name="Oval 492"/>
          <p:cNvSpPr/>
          <p:nvPr/>
        </p:nvSpPr>
        <p:spPr>
          <a:xfrm rot="5400000">
            <a:off x="5501507" y="2700176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2" name="Oval 501"/>
          <p:cNvSpPr>
            <a:spLocks noChangeAspect="1"/>
          </p:cNvSpPr>
          <p:nvPr/>
        </p:nvSpPr>
        <p:spPr>
          <a:xfrm rot="5400000">
            <a:off x="5528507" y="2727176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3" name="Oval 532"/>
          <p:cNvSpPr/>
          <p:nvPr/>
        </p:nvSpPr>
        <p:spPr>
          <a:xfrm rot="5400000">
            <a:off x="5501507" y="2564841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6" name="Oval 535"/>
          <p:cNvSpPr>
            <a:spLocks noChangeAspect="1"/>
          </p:cNvSpPr>
          <p:nvPr/>
        </p:nvSpPr>
        <p:spPr>
          <a:xfrm rot="5400000">
            <a:off x="5528507" y="2591841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8" name="Oval 537"/>
          <p:cNvSpPr/>
          <p:nvPr/>
        </p:nvSpPr>
        <p:spPr>
          <a:xfrm rot="5400000">
            <a:off x="5501507" y="2429506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9" name="Oval 538"/>
          <p:cNvSpPr>
            <a:spLocks noChangeAspect="1"/>
          </p:cNvSpPr>
          <p:nvPr/>
        </p:nvSpPr>
        <p:spPr>
          <a:xfrm rot="5400000">
            <a:off x="5528507" y="2456506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1" name="Oval 540"/>
          <p:cNvSpPr/>
          <p:nvPr/>
        </p:nvSpPr>
        <p:spPr>
          <a:xfrm rot="5400000">
            <a:off x="5501507" y="2294171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2" name="Oval 541"/>
          <p:cNvSpPr>
            <a:spLocks noChangeAspect="1"/>
          </p:cNvSpPr>
          <p:nvPr/>
        </p:nvSpPr>
        <p:spPr>
          <a:xfrm rot="5400000">
            <a:off x="5528507" y="2321171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4" name="Oval 543"/>
          <p:cNvSpPr/>
          <p:nvPr/>
        </p:nvSpPr>
        <p:spPr>
          <a:xfrm rot="5400000">
            <a:off x="5501507" y="2158836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5" name="Oval 544"/>
          <p:cNvSpPr>
            <a:spLocks noChangeAspect="1"/>
          </p:cNvSpPr>
          <p:nvPr/>
        </p:nvSpPr>
        <p:spPr>
          <a:xfrm rot="5400000">
            <a:off x="5528507" y="2185836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7" name="Oval 546"/>
          <p:cNvSpPr/>
          <p:nvPr/>
        </p:nvSpPr>
        <p:spPr>
          <a:xfrm rot="5400000">
            <a:off x="5501507" y="2023501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8" name="Oval 547"/>
          <p:cNvSpPr>
            <a:spLocks noChangeAspect="1"/>
          </p:cNvSpPr>
          <p:nvPr/>
        </p:nvSpPr>
        <p:spPr>
          <a:xfrm rot="5400000">
            <a:off x="5528507" y="2050501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0" name="Oval 549"/>
          <p:cNvSpPr/>
          <p:nvPr/>
        </p:nvSpPr>
        <p:spPr>
          <a:xfrm rot="5400000">
            <a:off x="5501507" y="1888166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1" name="Oval 550"/>
          <p:cNvSpPr>
            <a:spLocks noChangeAspect="1"/>
          </p:cNvSpPr>
          <p:nvPr/>
        </p:nvSpPr>
        <p:spPr>
          <a:xfrm rot="5400000">
            <a:off x="5528507" y="1915166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3" name="Oval 552"/>
          <p:cNvSpPr/>
          <p:nvPr/>
        </p:nvSpPr>
        <p:spPr>
          <a:xfrm rot="5400000">
            <a:off x="5501507" y="4268092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4" name="Oval 553"/>
          <p:cNvSpPr>
            <a:spLocks noChangeAspect="1"/>
          </p:cNvSpPr>
          <p:nvPr/>
        </p:nvSpPr>
        <p:spPr>
          <a:xfrm rot="5400000">
            <a:off x="5528507" y="4295092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6" name="Oval 555"/>
          <p:cNvSpPr/>
          <p:nvPr/>
        </p:nvSpPr>
        <p:spPr>
          <a:xfrm rot="5400000">
            <a:off x="5501507" y="4132758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7" name="Oval 556"/>
          <p:cNvSpPr>
            <a:spLocks noChangeAspect="1"/>
          </p:cNvSpPr>
          <p:nvPr/>
        </p:nvSpPr>
        <p:spPr>
          <a:xfrm rot="5400000">
            <a:off x="5528507" y="4159758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9" name="Oval 558"/>
          <p:cNvSpPr/>
          <p:nvPr/>
        </p:nvSpPr>
        <p:spPr>
          <a:xfrm rot="5400000">
            <a:off x="5501507" y="3997423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0" name="Oval 559"/>
          <p:cNvSpPr>
            <a:spLocks noChangeAspect="1"/>
          </p:cNvSpPr>
          <p:nvPr/>
        </p:nvSpPr>
        <p:spPr>
          <a:xfrm rot="5400000">
            <a:off x="5528507" y="4024423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2" name="Oval 561"/>
          <p:cNvSpPr/>
          <p:nvPr/>
        </p:nvSpPr>
        <p:spPr>
          <a:xfrm rot="5400000">
            <a:off x="5501507" y="3862088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3" name="Oval 562"/>
          <p:cNvSpPr>
            <a:spLocks noChangeAspect="1"/>
          </p:cNvSpPr>
          <p:nvPr/>
        </p:nvSpPr>
        <p:spPr>
          <a:xfrm rot="5400000">
            <a:off x="5528507" y="3889088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5" name="Oval 564"/>
          <p:cNvSpPr/>
          <p:nvPr/>
        </p:nvSpPr>
        <p:spPr>
          <a:xfrm rot="5400000">
            <a:off x="5501507" y="3726753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6" name="Oval 565"/>
          <p:cNvSpPr>
            <a:spLocks noChangeAspect="1"/>
          </p:cNvSpPr>
          <p:nvPr/>
        </p:nvSpPr>
        <p:spPr>
          <a:xfrm rot="5400000">
            <a:off x="5528507" y="3753753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8" name="Oval 567"/>
          <p:cNvSpPr/>
          <p:nvPr/>
        </p:nvSpPr>
        <p:spPr>
          <a:xfrm rot="5400000">
            <a:off x="5501507" y="3591418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9" name="Oval 568"/>
          <p:cNvSpPr>
            <a:spLocks noChangeAspect="1"/>
          </p:cNvSpPr>
          <p:nvPr/>
        </p:nvSpPr>
        <p:spPr>
          <a:xfrm rot="5400000">
            <a:off x="5528507" y="3618418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1" name="Oval 570"/>
          <p:cNvSpPr/>
          <p:nvPr/>
        </p:nvSpPr>
        <p:spPr>
          <a:xfrm rot="5400000">
            <a:off x="5501507" y="3456083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2" name="Oval 571"/>
          <p:cNvSpPr>
            <a:spLocks noChangeAspect="1"/>
          </p:cNvSpPr>
          <p:nvPr/>
        </p:nvSpPr>
        <p:spPr>
          <a:xfrm rot="5400000">
            <a:off x="5528507" y="3483083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4" name="Oval 573"/>
          <p:cNvSpPr/>
          <p:nvPr/>
        </p:nvSpPr>
        <p:spPr>
          <a:xfrm rot="5400000">
            <a:off x="5501507" y="3320748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5" name="Oval 574"/>
          <p:cNvSpPr>
            <a:spLocks noChangeAspect="1"/>
          </p:cNvSpPr>
          <p:nvPr/>
        </p:nvSpPr>
        <p:spPr>
          <a:xfrm rot="5400000">
            <a:off x="5528507" y="3347748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9" name="Oval 578"/>
          <p:cNvSpPr/>
          <p:nvPr/>
        </p:nvSpPr>
        <p:spPr>
          <a:xfrm rot="5400000">
            <a:off x="3282441" y="4268974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0" name="Oval 579"/>
          <p:cNvSpPr>
            <a:spLocks noChangeAspect="1"/>
          </p:cNvSpPr>
          <p:nvPr/>
        </p:nvSpPr>
        <p:spPr>
          <a:xfrm rot="5400000">
            <a:off x="3309441" y="4295974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2" name="Oval 581"/>
          <p:cNvSpPr/>
          <p:nvPr/>
        </p:nvSpPr>
        <p:spPr>
          <a:xfrm rot="5400000">
            <a:off x="3282441" y="4133640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3" name="Oval 582"/>
          <p:cNvSpPr>
            <a:spLocks noChangeAspect="1"/>
          </p:cNvSpPr>
          <p:nvPr/>
        </p:nvSpPr>
        <p:spPr>
          <a:xfrm rot="5400000">
            <a:off x="3309441" y="4160640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5" name="Oval 584"/>
          <p:cNvSpPr/>
          <p:nvPr/>
        </p:nvSpPr>
        <p:spPr>
          <a:xfrm rot="5400000">
            <a:off x="3282441" y="3998305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6" name="Oval 585"/>
          <p:cNvSpPr>
            <a:spLocks noChangeAspect="1"/>
          </p:cNvSpPr>
          <p:nvPr/>
        </p:nvSpPr>
        <p:spPr>
          <a:xfrm rot="5400000">
            <a:off x="3309441" y="4025305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8" name="Oval 587"/>
          <p:cNvSpPr/>
          <p:nvPr/>
        </p:nvSpPr>
        <p:spPr>
          <a:xfrm rot="5400000">
            <a:off x="3282441" y="3862970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9" name="Oval 588"/>
          <p:cNvSpPr>
            <a:spLocks noChangeAspect="1"/>
          </p:cNvSpPr>
          <p:nvPr/>
        </p:nvSpPr>
        <p:spPr>
          <a:xfrm rot="5400000">
            <a:off x="3309441" y="3889970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1" name="Oval 590"/>
          <p:cNvSpPr/>
          <p:nvPr/>
        </p:nvSpPr>
        <p:spPr>
          <a:xfrm rot="5400000">
            <a:off x="3282441" y="3727635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2" name="Oval 591"/>
          <p:cNvSpPr>
            <a:spLocks noChangeAspect="1"/>
          </p:cNvSpPr>
          <p:nvPr/>
        </p:nvSpPr>
        <p:spPr>
          <a:xfrm rot="5400000">
            <a:off x="3309441" y="3754635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4" name="Oval 593"/>
          <p:cNvSpPr/>
          <p:nvPr/>
        </p:nvSpPr>
        <p:spPr>
          <a:xfrm rot="5400000">
            <a:off x="3282441" y="3592300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5" name="Oval 594"/>
          <p:cNvSpPr>
            <a:spLocks noChangeAspect="1"/>
          </p:cNvSpPr>
          <p:nvPr/>
        </p:nvSpPr>
        <p:spPr>
          <a:xfrm rot="5400000">
            <a:off x="3309441" y="3619300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6" name="Oval 605"/>
          <p:cNvSpPr/>
          <p:nvPr/>
        </p:nvSpPr>
        <p:spPr>
          <a:xfrm rot="5400000">
            <a:off x="3282441" y="3323612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7" name="Oval 606"/>
          <p:cNvSpPr>
            <a:spLocks noChangeAspect="1"/>
          </p:cNvSpPr>
          <p:nvPr/>
        </p:nvSpPr>
        <p:spPr>
          <a:xfrm rot="5400000">
            <a:off x="3309441" y="3350612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9" name="Oval 608"/>
          <p:cNvSpPr/>
          <p:nvPr/>
        </p:nvSpPr>
        <p:spPr>
          <a:xfrm rot="5400000">
            <a:off x="3282441" y="3189053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0" name="Oval 609"/>
          <p:cNvSpPr>
            <a:spLocks noChangeAspect="1"/>
          </p:cNvSpPr>
          <p:nvPr/>
        </p:nvSpPr>
        <p:spPr>
          <a:xfrm rot="5400000">
            <a:off x="3309441" y="3216053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2" name="Oval 611"/>
          <p:cNvSpPr/>
          <p:nvPr/>
        </p:nvSpPr>
        <p:spPr>
          <a:xfrm rot="5400000">
            <a:off x="3282441" y="3054491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3" name="Oval 612"/>
          <p:cNvSpPr>
            <a:spLocks noChangeAspect="1"/>
          </p:cNvSpPr>
          <p:nvPr/>
        </p:nvSpPr>
        <p:spPr>
          <a:xfrm rot="5400000">
            <a:off x="3309441" y="3081491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5" name="Oval 614"/>
          <p:cNvSpPr/>
          <p:nvPr/>
        </p:nvSpPr>
        <p:spPr>
          <a:xfrm rot="5400000">
            <a:off x="3282441" y="2919929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6" name="Oval 615"/>
          <p:cNvSpPr>
            <a:spLocks noChangeAspect="1"/>
          </p:cNvSpPr>
          <p:nvPr/>
        </p:nvSpPr>
        <p:spPr>
          <a:xfrm rot="5400000">
            <a:off x="3309441" y="2946929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8" name="Oval 617"/>
          <p:cNvSpPr/>
          <p:nvPr/>
        </p:nvSpPr>
        <p:spPr>
          <a:xfrm rot="5400000">
            <a:off x="3282441" y="2785367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9" name="Oval 618"/>
          <p:cNvSpPr>
            <a:spLocks noChangeAspect="1"/>
          </p:cNvSpPr>
          <p:nvPr/>
        </p:nvSpPr>
        <p:spPr>
          <a:xfrm rot="5400000">
            <a:off x="3309441" y="2812367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1" name="Oval 620"/>
          <p:cNvSpPr/>
          <p:nvPr/>
        </p:nvSpPr>
        <p:spPr>
          <a:xfrm rot="5400000">
            <a:off x="3282441" y="2650805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2" name="Oval 621"/>
          <p:cNvSpPr>
            <a:spLocks noChangeAspect="1"/>
          </p:cNvSpPr>
          <p:nvPr/>
        </p:nvSpPr>
        <p:spPr>
          <a:xfrm rot="5400000">
            <a:off x="3309441" y="2677805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1" name="Oval 630"/>
          <p:cNvSpPr/>
          <p:nvPr/>
        </p:nvSpPr>
        <p:spPr>
          <a:xfrm rot="5400000">
            <a:off x="3282441" y="2516243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2" name="Oval 631"/>
          <p:cNvSpPr>
            <a:spLocks noChangeAspect="1"/>
          </p:cNvSpPr>
          <p:nvPr/>
        </p:nvSpPr>
        <p:spPr>
          <a:xfrm rot="5400000">
            <a:off x="3309441" y="2543243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4" name="Oval 633"/>
          <p:cNvSpPr/>
          <p:nvPr/>
        </p:nvSpPr>
        <p:spPr>
          <a:xfrm rot="5400000">
            <a:off x="3282441" y="2381681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5" name="Oval 634"/>
          <p:cNvSpPr>
            <a:spLocks noChangeAspect="1"/>
          </p:cNvSpPr>
          <p:nvPr/>
        </p:nvSpPr>
        <p:spPr>
          <a:xfrm rot="5400000">
            <a:off x="3309441" y="2408681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 rot="5400000">
            <a:off x="4035945" y="3490681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5" name="Rounded Rectangle 654"/>
          <p:cNvSpPr/>
          <p:nvPr/>
        </p:nvSpPr>
        <p:spPr>
          <a:xfrm rot="5400000">
            <a:off x="4035945" y="2233388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6" name="Rounded Rectangle 655"/>
          <p:cNvSpPr/>
          <p:nvPr/>
        </p:nvSpPr>
        <p:spPr>
          <a:xfrm rot="5400000">
            <a:off x="4035945" y="2107659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8" name="Rounded Rectangle 657"/>
          <p:cNvSpPr/>
          <p:nvPr/>
        </p:nvSpPr>
        <p:spPr>
          <a:xfrm rot="5400000">
            <a:off x="4035945" y="1981930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0" name="Rounded Rectangle 659"/>
          <p:cNvSpPr/>
          <p:nvPr/>
        </p:nvSpPr>
        <p:spPr>
          <a:xfrm rot="5400000">
            <a:off x="4035945" y="1856201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1" name="Rounded Rectangle 660"/>
          <p:cNvSpPr/>
          <p:nvPr/>
        </p:nvSpPr>
        <p:spPr>
          <a:xfrm rot="5400000">
            <a:off x="4035945" y="2359117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3" name="Rounded Rectangle 662"/>
          <p:cNvSpPr/>
          <p:nvPr/>
        </p:nvSpPr>
        <p:spPr>
          <a:xfrm rot="5400000">
            <a:off x="4035945" y="3239219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4" name="Rounded Rectangle 663"/>
          <p:cNvSpPr/>
          <p:nvPr/>
        </p:nvSpPr>
        <p:spPr>
          <a:xfrm rot="5400000">
            <a:off x="4035945" y="3113490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5" name="Rounded Rectangle 664"/>
          <p:cNvSpPr/>
          <p:nvPr/>
        </p:nvSpPr>
        <p:spPr>
          <a:xfrm rot="5400000">
            <a:off x="4035945" y="2987761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6" name="Rounded Rectangle 665"/>
          <p:cNvSpPr/>
          <p:nvPr/>
        </p:nvSpPr>
        <p:spPr>
          <a:xfrm rot="5400000">
            <a:off x="4035945" y="2610574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7" name="Rounded Rectangle 666"/>
          <p:cNvSpPr/>
          <p:nvPr/>
        </p:nvSpPr>
        <p:spPr>
          <a:xfrm rot="5400000">
            <a:off x="4035945" y="3364948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8" name="Rounded Rectangle 667"/>
          <p:cNvSpPr/>
          <p:nvPr/>
        </p:nvSpPr>
        <p:spPr>
          <a:xfrm rot="5400000">
            <a:off x="4035945" y="2862032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9" name="Rounded Rectangle 668"/>
          <p:cNvSpPr/>
          <p:nvPr/>
        </p:nvSpPr>
        <p:spPr>
          <a:xfrm rot="5400000">
            <a:off x="4035945" y="2736303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0" name="Rounded Rectangle 669"/>
          <p:cNvSpPr/>
          <p:nvPr/>
        </p:nvSpPr>
        <p:spPr>
          <a:xfrm rot="5400000">
            <a:off x="4035945" y="2484845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1" name="Rounded Rectangle 670"/>
          <p:cNvSpPr/>
          <p:nvPr/>
        </p:nvSpPr>
        <p:spPr>
          <a:xfrm rot="5400000" flipV="1">
            <a:off x="3665567" y="3490681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2" name="Rounded Rectangle 671"/>
          <p:cNvSpPr/>
          <p:nvPr/>
        </p:nvSpPr>
        <p:spPr>
          <a:xfrm rot="5400000" flipV="1">
            <a:off x="3665567" y="2233388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3" name="Rounded Rectangle 672"/>
          <p:cNvSpPr/>
          <p:nvPr/>
        </p:nvSpPr>
        <p:spPr>
          <a:xfrm rot="5400000" flipV="1">
            <a:off x="3665567" y="2107659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4" name="Rounded Rectangle 673"/>
          <p:cNvSpPr/>
          <p:nvPr/>
        </p:nvSpPr>
        <p:spPr>
          <a:xfrm rot="5400000" flipV="1">
            <a:off x="3665567" y="1981930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5" name="Rounded Rectangle 674"/>
          <p:cNvSpPr/>
          <p:nvPr/>
        </p:nvSpPr>
        <p:spPr>
          <a:xfrm rot="5400000" flipV="1">
            <a:off x="3665567" y="1856201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6" name="Rounded Rectangle 675"/>
          <p:cNvSpPr/>
          <p:nvPr/>
        </p:nvSpPr>
        <p:spPr>
          <a:xfrm rot="5400000" flipV="1">
            <a:off x="3665567" y="2359117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7" name="Rounded Rectangle 676"/>
          <p:cNvSpPr/>
          <p:nvPr/>
        </p:nvSpPr>
        <p:spPr>
          <a:xfrm rot="5400000" flipV="1">
            <a:off x="3665567" y="3239219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8" name="Rounded Rectangle 677"/>
          <p:cNvSpPr/>
          <p:nvPr/>
        </p:nvSpPr>
        <p:spPr>
          <a:xfrm rot="5400000" flipV="1">
            <a:off x="3665567" y="3113490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9" name="Rounded Rectangle 678"/>
          <p:cNvSpPr/>
          <p:nvPr/>
        </p:nvSpPr>
        <p:spPr>
          <a:xfrm rot="5400000" flipV="1">
            <a:off x="3665567" y="2987761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0" name="Rounded Rectangle 679"/>
          <p:cNvSpPr/>
          <p:nvPr/>
        </p:nvSpPr>
        <p:spPr>
          <a:xfrm rot="5400000" flipV="1">
            <a:off x="3665567" y="2610574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1" name="Rounded Rectangle 680"/>
          <p:cNvSpPr/>
          <p:nvPr/>
        </p:nvSpPr>
        <p:spPr>
          <a:xfrm rot="5400000" flipV="1">
            <a:off x="3665567" y="3364948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2" name="Rounded Rectangle 681"/>
          <p:cNvSpPr/>
          <p:nvPr/>
        </p:nvSpPr>
        <p:spPr>
          <a:xfrm rot="5400000" flipV="1">
            <a:off x="3665567" y="2862032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3" name="Rounded Rectangle 682"/>
          <p:cNvSpPr/>
          <p:nvPr/>
        </p:nvSpPr>
        <p:spPr>
          <a:xfrm rot="5400000" flipV="1">
            <a:off x="3665567" y="2736303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4" name="Rounded Rectangle 683"/>
          <p:cNvSpPr/>
          <p:nvPr/>
        </p:nvSpPr>
        <p:spPr>
          <a:xfrm rot="5400000" flipV="1">
            <a:off x="3665567" y="2484845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 rot="5400000">
            <a:off x="2970157" y="2526922"/>
            <a:ext cx="1829122" cy="367138"/>
          </a:xfrm>
          <a:prstGeom prst="roundRect">
            <a:avLst>
              <a:gd name="adj" fmla="val 625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Chord 38"/>
          <p:cNvSpPr>
            <a:spLocks noChangeAspect="1"/>
          </p:cNvSpPr>
          <p:nvPr/>
        </p:nvSpPr>
        <p:spPr>
          <a:xfrm rot="5400000">
            <a:off x="3816866" y="3565790"/>
            <a:ext cx="135705" cy="103272"/>
          </a:xfrm>
          <a:prstGeom prst="chord">
            <a:avLst>
              <a:gd name="adj1" fmla="val 5331691"/>
              <a:gd name="adj2" fmla="val 1620000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0" name="Group 89"/>
          <p:cNvGrpSpPr/>
          <p:nvPr/>
        </p:nvGrpSpPr>
        <p:grpSpPr>
          <a:xfrm rot="5400000">
            <a:off x="5315900" y="1060052"/>
            <a:ext cx="126000" cy="131445"/>
            <a:chOff x="1875784" y="1178486"/>
            <a:chExt cx="126000" cy="131445"/>
          </a:xfrm>
        </p:grpSpPr>
        <p:sp>
          <p:nvSpPr>
            <p:cNvPr id="721" name="Octagon 720"/>
            <p:cNvSpPr/>
            <p:nvPr/>
          </p:nvSpPr>
          <p:spPr>
            <a:xfrm rot="5400000">
              <a:off x="1873061" y="1181209"/>
              <a:ext cx="131445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22" name="Round Single Corner Rectangle 721"/>
            <p:cNvSpPr/>
            <p:nvPr/>
          </p:nvSpPr>
          <p:spPr>
            <a:xfrm rot="5400000">
              <a:off x="1912404" y="1216317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24" name="Group 723"/>
          <p:cNvGrpSpPr/>
          <p:nvPr/>
        </p:nvGrpSpPr>
        <p:grpSpPr>
          <a:xfrm rot="5400000">
            <a:off x="5184454" y="1060051"/>
            <a:ext cx="126000" cy="131445"/>
            <a:chOff x="1875784" y="1178486"/>
            <a:chExt cx="126000" cy="131445"/>
          </a:xfrm>
        </p:grpSpPr>
        <p:sp>
          <p:nvSpPr>
            <p:cNvPr id="725" name="Octagon 724"/>
            <p:cNvSpPr/>
            <p:nvPr/>
          </p:nvSpPr>
          <p:spPr>
            <a:xfrm rot="5400000">
              <a:off x="1873061" y="1181209"/>
              <a:ext cx="131445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26" name="Round Single Corner Rectangle 725"/>
            <p:cNvSpPr/>
            <p:nvPr/>
          </p:nvSpPr>
          <p:spPr>
            <a:xfrm rot="5400000">
              <a:off x="1912404" y="1216317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27" name="Group 726"/>
          <p:cNvGrpSpPr/>
          <p:nvPr/>
        </p:nvGrpSpPr>
        <p:grpSpPr>
          <a:xfrm rot="5400000">
            <a:off x="5053008" y="1060050"/>
            <a:ext cx="126000" cy="131445"/>
            <a:chOff x="1875784" y="1178486"/>
            <a:chExt cx="126000" cy="131445"/>
          </a:xfrm>
        </p:grpSpPr>
        <p:sp>
          <p:nvSpPr>
            <p:cNvPr id="728" name="Octagon 727"/>
            <p:cNvSpPr/>
            <p:nvPr/>
          </p:nvSpPr>
          <p:spPr>
            <a:xfrm rot="5400000">
              <a:off x="1873061" y="1181209"/>
              <a:ext cx="131445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29" name="Round Single Corner Rectangle 728"/>
            <p:cNvSpPr/>
            <p:nvPr/>
          </p:nvSpPr>
          <p:spPr>
            <a:xfrm rot="5400000">
              <a:off x="1912404" y="1216317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30" name="Group 729"/>
          <p:cNvGrpSpPr/>
          <p:nvPr/>
        </p:nvGrpSpPr>
        <p:grpSpPr>
          <a:xfrm rot="5400000">
            <a:off x="4921562" y="1060049"/>
            <a:ext cx="126000" cy="131445"/>
            <a:chOff x="1875784" y="1178486"/>
            <a:chExt cx="126000" cy="131445"/>
          </a:xfrm>
        </p:grpSpPr>
        <p:sp>
          <p:nvSpPr>
            <p:cNvPr id="731" name="Octagon 730"/>
            <p:cNvSpPr/>
            <p:nvPr/>
          </p:nvSpPr>
          <p:spPr>
            <a:xfrm rot="5400000">
              <a:off x="1873061" y="1181209"/>
              <a:ext cx="131445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32" name="Round Single Corner Rectangle 731"/>
            <p:cNvSpPr/>
            <p:nvPr/>
          </p:nvSpPr>
          <p:spPr>
            <a:xfrm rot="5400000">
              <a:off x="1912404" y="1216317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33" name="Group 732"/>
          <p:cNvGrpSpPr/>
          <p:nvPr/>
        </p:nvGrpSpPr>
        <p:grpSpPr>
          <a:xfrm rot="5400000">
            <a:off x="4790116" y="1060052"/>
            <a:ext cx="126000" cy="131445"/>
            <a:chOff x="1875784" y="1178486"/>
            <a:chExt cx="126000" cy="131445"/>
          </a:xfrm>
        </p:grpSpPr>
        <p:sp>
          <p:nvSpPr>
            <p:cNvPr id="734" name="Octagon 733"/>
            <p:cNvSpPr/>
            <p:nvPr/>
          </p:nvSpPr>
          <p:spPr>
            <a:xfrm rot="5400000">
              <a:off x="1873061" y="1181209"/>
              <a:ext cx="131445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35" name="Round Single Corner Rectangle 734"/>
            <p:cNvSpPr/>
            <p:nvPr/>
          </p:nvSpPr>
          <p:spPr>
            <a:xfrm rot="5400000">
              <a:off x="1912404" y="1216317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grpSp>
        <p:nvGrpSpPr>
          <p:cNvPr id="736" name="Group 735"/>
          <p:cNvGrpSpPr/>
          <p:nvPr/>
        </p:nvGrpSpPr>
        <p:grpSpPr>
          <a:xfrm rot="5400000">
            <a:off x="4658670" y="1060051"/>
            <a:ext cx="126000" cy="131445"/>
            <a:chOff x="1875784" y="1178486"/>
            <a:chExt cx="126000" cy="131445"/>
          </a:xfrm>
        </p:grpSpPr>
        <p:sp>
          <p:nvSpPr>
            <p:cNvPr id="737" name="Octagon 736"/>
            <p:cNvSpPr/>
            <p:nvPr/>
          </p:nvSpPr>
          <p:spPr>
            <a:xfrm rot="5400000">
              <a:off x="1873061" y="1181209"/>
              <a:ext cx="131445" cy="126000"/>
            </a:xfrm>
            <a:prstGeom prst="octagon">
              <a:avLst>
                <a:gd name="adj" fmla="val 18478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sp>
          <p:nvSpPr>
            <p:cNvPr id="738" name="Round Single Corner Rectangle 737"/>
            <p:cNvSpPr/>
            <p:nvPr/>
          </p:nvSpPr>
          <p:spPr>
            <a:xfrm rot="5400000">
              <a:off x="1912404" y="1216317"/>
              <a:ext cx="52761" cy="53340"/>
            </a:xfrm>
            <a:prstGeom prst="round1Rect">
              <a:avLst/>
            </a:prstGeom>
            <a:solidFill>
              <a:srgbClr val="926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</p:grpSp>
      <p:sp>
        <p:nvSpPr>
          <p:cNvPr id="739" name="Rounded Rectangle 738"/>
          <p:cNvSpPr/>
          <p:nvPr/>
        </p:nvSpPr>
        <p:spPr>
          <a:xfrm>
            <a:off x="4539142" y="1263893"/>
            <a:ext cx="493249" cy="46203"/>
          </a:xfrm>
          <a:prstGeom prst="roundRect">
            <a:avLst>
              <a:gd name="adj" fmla="val 39167"/>
            </a:avLst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2" name="Rounded Rectangle 91"/>
          <p:cNvSpPr/>
          <p:nvPr/>
        </p:nvSpPr>
        <p:spPr>
          <a:xfrm rot="5400000">
            <a:off x="4718904" y="1075279"/>
            <a:ext cx="141505" cy="423430"/>
          </a:xfrm>
          <a:prstGeom prst="roundRect">
            <a:avLst>
              <a:gd name="adj" fmla="val 43940"/>
            </a:avLst>
          </a:prstGeom>
          <a:solidFill>
            <a:srgbClr val="FFFF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40" name="Rectangle 739"/>
          <p:cNvSpPr/>
          <p:nvPr/>
        </p:nvSpPr>
        <p:spPr>
          <a:xfrm>
            <a:off x="4878283" y="1216242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FFC00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41" name="Rectangle 740"/>
          <p:cNvSpPr/>
          <p:nvPr/>
        </p:nvSpPr>
        <p:spPr>
          <a:xfrm>
            <a:off x="4746021" y="1216242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00B05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42" name="Rectangle 741"/>
          <p:cNvSpPr/>
          <p:nvPr/>
        </p:nvSpPr>
        <p:spPr>
          <a:xfrm>
            <a:off x="4812152" y="1216242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43" name="Rectangle 742"/>
          <p:cNvSpPr/>
          <p:nvPr/>
        </p:nvSpPr>
        <p:spPr>
          <a:xfrm>
            <a:off x="4679889" y="1216242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926F0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52" name="Rounded Rectangle 751"/>
          <p:cNvSpPr/>
          <p:nvPr/>
        </p:nvSpPr>
        <p:spPr>
          <a:xfrm rot="5400000">
            <a:off x="4180123" y="1335184"/>
            <a:ext cx="493249" cy="46203"/>
          </a:xfrm>
          <a:prstGeom prst="roundRect">
            <a:avLst>
              <a:gd name="adj" fmla="val 39167"/>
            </a:avLst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53" name="Rounded Rectangle 752"/>
          <p:cNvSpPr/>
          <p:nvPr/>
        </p:nvSpPr>
        <p:spPr>
          <a:xfrm rot="10800000">
            <a:off x="4355996" y="1150460"/>
            <a:ext cx="141505" cy="423430"/>
          </a:xfrm>
          <a:prstGeom prst="roundRect">
            <a:avLst>
              <a:gd name="adj" fmla="val 43940"/>
            </a:avLst>
          </a:prstGeom>
          <a:solidFill>
            <a:srgbClr val="FFFF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54" name="Rectangle 753"/>
          <p:cNvSpPr/>
          <p:nvPr/>
        </p:nvSpPr>
        <p:spPr>
          <a:xfrm rot="5400000">
            <a:off x="4414364" y="1392434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FFC00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55" name="Rectangle 754"/>
          <p:cNvSpPr/>
          <p:nvPr/>
        </p:nvSpPr>
        <p:spPr>
          <a:xfrm rot="5400000">
            <a:off x="4414364" y="1260172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00B05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56" name="Rectangle 755"/>
          <p:cNvSpPr/>
          <p:nvPr/>
        </p:nvSpPr>
        <p:spPr>
          <a:xfrm rot="5400000">
            <a:off x="4414364" y="1326303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57" name="Rectangle 756"/>
          <p:cNvSpPr/>
          <p:nvPr/>
        </p:nvSpPr>
        <p:spPr>
          <a:xfrm rot="5400000">
            <a:off x="4414364" y="1194040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926F0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59" name="Rounded Rectangle 758"/>
          <p:cNvSpPr/>
          <p:nvPr/>
        </p:nvSpPr>
        <p:spPr>
          <a:xfrm rot="5400000">
            <a:off x="5139635" y="1431589"/>
            <a:ext cx="493249" cy="46203"/>
          </a:xfrm>
          <a:prstGeom prst="roundRect">
            <a:avLst>
              <a:gd name="adj" fmla="val 39167"/>
            </a:avLst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60" name="Rounded Rectangle 759"/>
          <p:cNvSpPr/>
          <p:nvPr/>
        </p:nvSpPr>
        <p:spPr>
          <a:xfrm rot="10800000">
            <a:off x="5315508" y="1246865"/>
            <a:ext cx="141505" cy="423430"/>
          </a:xfrm>
          <a:prstGeom prst="roundRect">
            <a:avLst>
              <a:gd name="adj" fmla="val 43940"/>
            </a:avLst>
          </a:prstGeom>
          <a:solidFill>
            <a:srgbClr val="FFFF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61" name="Rectangle 760"/>
          <p:cNvSpPr/>
          <p:nvPr/>
        </p:nvSpPr>
        <p:spPr>
          <a:xfrm rot="5400000">
            <a:off x="5373876" y="1488839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FFC00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62" name="Rectangle 761"/>
          <p:cNvSpPr/>
          <p:nvPr/>
        </p:nvSpPr>
        <p:spPr>
          <a:xfrm rot="5400000">
            <a:off x="5373876" y="1356577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00B05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63" name="Rectangle 762"/>
          <p:cNvSpPr/>
          <p:nvPr/>
        </p:nvSpPr>
        <p:spPr>
          <a:xfrm rot="5400000">
            <a:off x="5373876" y="1422708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sp>
        <p:nvSpPr>
          <p:cNvPr id="764" name="Rectangle 763"/>
          <p:cNvSpPr/>
          <p:nvPr/>
        </p:nvSpPr>
        <p:spPr>
          <a:xfrm rot="5400000">
            <a:off x="5373876" y="1290445"/>
            <a:ext cx="24769" cy="14150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926F00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Rounded MT Bold" pitchFamily="34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 rot="5400000">
            <a:off x="4695999" y="2441034"/>
            <a:ext cx="135015" cy="135015"/>
            <a:chOff x="6881322" y="1972786"/>
            <a:chExt cx="135015" cy="135015"/>
          </a:xfrm>
        </p:grpSpPr>
        <p:sp>
          <p:nvSpPr>
            <p:cNvPr id="771" name="Rectangle 77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80" name="Group 779"/>
          <p:cNvGrpSpPr/>
          <p:nvPr/>
        </p:nvGrpSpPr>
        <p:grpSpPr>
          <a:xfrm rot="5400000">
            <a:off x="4830719" y="2441731"/>
            <a:ext cx="135015" cy="135015"/>
            <a:chOff x="6881322" y="1972786"/>
            <a:chExt cx="135015" cy="135015"/>
          </a:xfrm>
        </p:grpSpPr>
        <p:sp>
          <p:nvSpPr>
            <p:cNvPr id="781" name="Rectangle 78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78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83" name="Group 782"/>
          <p:cNvGrpSpPr/>
          <p:nvPr/>
        </p:nvGrpSpPr>
        <p:grpSpPr>
          <a:xfrm rot="5400000">
            <a:off x="4426560" y="2441034"/>
            <a:ext cx="135015" cy="135015"/>
            <a:chOff x="6881322" y="1972786"/>
            <a:chExt cx="135015" cy="135015"/>
          </a:xfrm>
        </p:grpSpPr>
        <p:sp>
          <p:nvSpPr>
            <p:cNvPr id="784" name="Rectangle 783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78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86" name="Group 785"/>
          <p:cNvGrpSpPr/>
          <p:nvPr/>
        </p:nvGrpSpPr>
        <p:grpSpPr>
          <a:xfrm rot="5400000">
            <a:off x="4561279" y="2441731"/>
            <a:ext cx="135015" cy="135015"/>
            <a:chOff x="6881322" y="1972786"/>
            <a:chExt cx="135015" cy="135015"/>
          </a:xfrm>
        </p:grpSpPr>
        <p:sp>
          <p:nvSpPr>
            <p:cNvPr id="787" name="Rectangle 78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78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89" name="Group 788"/>
          <p:cNvGrpSpPr/>
          <p:nvPr/>
        </p:nvGrpSpPr>
        <p:grpSpPr>
          <a:xfrm rot="5400000">
            <a:off x="4965439" y="2442241"/>
            <a:ext cx="135015" cy="135015"/>
            <a:chOff x="6881322" y="1972786"/>
            <a:chExt cx="135015" cy="135015"/>
          </a:xfrm>
        </p:grpSpPr>
        <p:sp>
          <p:nvSpPr>
            <p:cNvPr id="790" name="Rectangle 789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79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92" name="Group 791"/>
          <p:cNvGrpSpPr/>
          <p:nvPr/>
        </p:nvGrpSpPr>
        <p:grpSpPr>
          <a:xfrm rot="5400000">
            <a:off x="4695999" y="2577256"/>
            <a:ext cx="135015" cy="135015"/>
            <a:chOff x="6881322" y="1972786"/>
            <a:chExt cx="135015" cy="135015"/>
          </a:xfrm>
        </p:grpSpPr>
        <p:sp>
          <p:nvSpPr>
            <p:cNvPr id="793" name="Rectangle 79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79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95" name="Group 794"/>
          <p:cNvGrpSpPr/>
          <p:nvPr/>
        </p:nvGrpSpPr>
        <p:grpSpPr>
          <a:xfrm rot="5400000">
            <a:off x="4830719" y="2577953"/>
            <a:ext cx="135015" cy="135015"/>
            <a:chOff x="6881322" y="1972786"/>
            <a:chExt cx="135015" cy="135015"/>
          </a:xfrm>
        </p:grpSpPr>
        <p:sp>
          <p:nvSpPr>
            <p:cNvPr id="796" name="Rectangle 795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79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98" name="Group 797"/>
          <p:cNvGrpSpPr/>
          <p:nvPr/>
        </p:nvGrpSpPr>
        <p:grpSpPr>
          <a:xfrm rot="5400000">
            <a:off x="4426560" y="2577256"/>
            <a:ext cx="135015" cy="135015"/>
            <a:chOff x="6881322" y="1972786"/>
            <a:chExt cx="135015" cy="135015"/>
          </a:xfrm>
        </p:grpSpPr>
        <p:sp>
          <p:nvSpPr>
            <p:cNvPr id="799" name="Rectangle 79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0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01" name="Group 800"/>
          <p:cNvGrpSpPr/>
          <p:nvPr/>
        </p:nvGrpSpPr>
        <p:grpSpPr>
          <a:xfrm rot="5400000">
            <a:off x="4561279" y="2577953"/>
            <a:ext cx="135015" cy="135015"/>
            <a:chOff x="6881322" y="1972786"/>
            <a:chExt cx="135015" cy="135015"/>
          </a:xfrm>
        </p:grpSpPr>
        <p:sp>
          <p:nvSpPr>
            <p:cNvPr id="802" name="Rectangle 801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0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04" name="Group 803"/>
          <p:cNvGrpSpPr/>
          <p:nvPr/>
        </p:nvGrpSpPr>
        <p:grpSpPr>
          <a:xfrm rot="5400000">
            <a:off x="4965439" y="2578463"/>
            <a:ext cx="135015" cy="135015"/>
            <a:chOff x="6881322" y="1972786"/>
            <a:chExt cx="135015" cy="135015"/>
          </a:xfrm>
        </p:grpSpPr>
        <p:sp>
          <p:nvSpPr>
            <p:cNvPr id="805" name="Rectangle 80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0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08" name="Group 807"/>
          <p:cNvGrpSpPr/>
          <p:nvPr/>
        </p:nvGrpSpPr>
        <p:grpSpPr>
          <a:xfrm rot="5400000">
            <a:off x="4695999" y="2712271"/>
            <a:ext cx="135015" cy="135015"/>
            <a:chOff x="6881322" y="1972786"/>
            <a:chExt cx="135015" cy="135015"/>
          </a:xfrm>
        </p:grpSpPr>
        <p:sp>
          <p:nvSpPr>
            <p:cNvPr id="821" name="Rectangle 82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09" name="Group 808"/>
          <p:cNvGrpSpPr/>
          <p:nvPr/>
        </p:nvGrpSpPr>
        <p:grpSpPr>
          <a:xfrm rot="5400000">
            <a:off x="4830719" y="2712968"/>
            <a:ext cx="135015" cy="135015"/>
            <a:chOff x="6881322" y="1972786"/>
            <a:chExt cx="135015" cy="135015"/>
          </a:xfrm>
        </p:grpSpPr>
        <p:sp>
          <p:nvSpPr>
            <p:cNvPr id="819" name="Rectangle 81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10" name="Group 809"/>
          <p:cNvGrpSpPr/>
          <p:nvPr/>
        </p:nvGrpSpPr>
        <p:grpSpPr>
          <a:xfrm rot="5400000">
            <a:off x="4426560" y="2712271"/>
            <a:ext cx="135015" cy="135015"/>
            <a:chOff x="6881322" y="1972786"/>
            <a:chExt cx="135015" cy="135015"/>
          </a:xfrm>
        </p:grpSpPr>
        <p:sp>
          <p:nvSpPr>
            <p:cNvPr id="817" name="Rectangle 81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11" name="Group 810"/>
          <p:cNvGrpSpPr/>
          <p:nvPr/>
        </p:nvGrpSpPr>
        <p:grpSpPr>
          <a:xfrm rot="5400000">
            <a:off x="4561279" y="2712968"/>
            <a:ext cx="135015" cy="135015"/>
            <a:chOff x="6881322" y="1972786"/>
            <a:chExt cx="135015" cy="135015"/>
          </a:xfrm>
        </p:grpSpPr>
        <p:sp>
          <p:nvSpPr>
            <p:cNvPr id="815" name="Rectangle 81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1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12" name="Group 811"/>
          <p:cNvGrpSpPr/>
          <p:nvPr/>
        </p:nvGrpSpPr>
        <p:grpSpPr>
          <a:xfrm rot="5400000">
            <a:off x="4965439" y="2713478"/>
            <a:ext cx="135015" cy="135015"/>
            <a:chOff x="6881322" y="1972786"/>
            <a:chExt cx="135015" cy="135015"/>
          </a:xfrm>
        </p:grpSpPr>
        <p:sp>
          <p:nvSpPr>
            <p:cNvPr id="813" name="Rectangle 81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4" name="Group 823"/>
          <p:cNvGrpSpPr/>
          <p:nvPr/>
        </p:nvGrpSpPr>
        <p:grpSpPr>
          <a:xfrm rot="5400000">
            <a:off x="4695999" y="2848493"/>
            <a:ext cx="135015" cy="135015"/>
            <a:chOff x="6881322" y="1972786"/>
            <a:chExt cx="135015" cy="135015"/>
          </a:xfrm>
        </p:grpSpPr>
        <p:sp>
          <p:nvSpPr>
            <p:cNvPr id="837" name="Rectangle 83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3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5" name="Group 824"/>
          <p:cNvGrpSpPr/>
          <p:nvPr/>
        </p:nvGrpSpPr>
        <p:grpSpPr>
          <a:xfrm rot="5400000">
            <a:off x="4830719" y="2849190"/>
            <a:ext cx="135015" cy="135015"/>
            <a:chOff x="6881322" y="1972786"/>
            <a:chExt cx="135015" cy="135015"/>
          </a:xfrm>
        </p:grpSpPr>
        <p:sp>
          <p:nvSpPr>
            <p:cNvPr id="835" name="Rectangle 83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3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6" name="Group 825"/>
          <p:cNvGrpSpPr/>
          <p:nvPr/>
        </p:nvGrpSpPr>
        <p:grpSpPr>
          <a:xfrm rot="5400000">
            <a:off x="4426560" y="2848493"/>
            <a:ext cx="135015" cy="135015"/>
            <a:chOff x="6881322" y="1972786"/>
            <a:chExt cx="135015" cy="135015"/>
          </a:xfrm>
        </p:grpSpPr>
        <p:sp>
          <p:nvSpPr>
            <p:cNvPr id="833" name="Rectangle 83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3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7" name="Group 826"/>
          <p:cNvGrpSpPr/>
          <p:nvPr/>
        </p:nvGrpSpPr>
        <p:grpSpPr>
          <a:xfrm rot="5400000">
            <a:off x="4561279" y="2849190"/>
            <a:ext cx="135015" cy="135015"/>
            <a:chOff x="6881322" y="1972786"/>
            <a:chExt cx="135015" cy="135015"/>
          </a:xfrm>
        </p:grpSpPr>
        <p:sp>
          <p:nvSpPr>
            <p:cNvPr id="831" name="Rectangle 83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3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8" name="Group 827"/>
          <p:cNvGrpSpPr/>
          <p:nvPr/>
        </p:nvGrpSpPr>
        <p:grpSpPr>
          <a:xfrm rot="5400000">
            <a:off x="4965439" y="2849700"/>
            <a:ext cx="135015" cy="135015"/>
            <a:chOff x="6881322" y="1972786"/>
            <a:chExt cx="135015" cy="135015"/>
          </a:xfrm>
        </p:grpSpPr>
        <p:sp>
          <p:nvSpPr>
            <p:cNvPr id="829" name="Rectangle 82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40" name="Group 839"/>
          <p:cNvGrpSpPr/>
          <p:nvPr/>
        </p:nvGrpSpPr>
        <p:grpSpPr>
          <a:xfrm rot="5400000">
            <a:off x="4695999" y="2984205"/>
            <a:ext cx="135015" cy="135015"/>
            <a:chOff x="6881322" y="1972786"/>
            <a:chExt cx="135015" cy="135015"/>
          </a:xfrm>
        </p:grpSpPr>
        <p:sp>
          <p:nvSpPr>
            <p:cNvPr id="853" name="Rectangle 85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5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41" name="Group 840"/>
          <p:cNvGrpSpPr/>
          <p:nvPr/>
        </p:nvGrpSpPr>
        <p:grpSpPr>
          <a:xfrm rot="5400000">
            <a:off x="4830719" y="2984902"/>
            <a:ext cx="135015" cy="135015"/>
            <a:chOff x="6881322" y="1972786"/>
            <a:chExt cx="135015" cy="135015"/>
          </a:xfrm>
        </p:grpSpPr>
        <p:sp>
          <p:nvSpPr>
            <p:cNvPr id="851" name="Rectangle 85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5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42" name="Group 841"/>
          <p:cNvGrpSpPr/>
          <p:nvPr/>
        </p:nvGrpSpPr>
        <p:grpSpPr>
          <a:xfrm rot="5400000">
            <a:off x="4426560" y="2984205"/>
            <a:ext cx="135015" cy="135015"/>
            <a:chOff x="6881322" y="1972786"/>
            <a:chExt cx="135015" cy="135015"/>
          </a:xfrm>
        </p:grpSpPr>
        <p:sp>
          <p:nvSpPr>
            <p:cNvPr id="849" name="Rectangle 84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43" name="Group 842"/>
          <p:cNvGrpSpPr/>
          <p:nvPr/>
        </p:nvGrpSpPr>
        <p:grpSpPr>
          <a:xfrm rot="5400000">
            <a:off x="4561279" y="2984902"/>
            <a:ext cx="135015" cy="135015"/>
            <a:chOff x="6881322" y="1972786"/>
            <a:chExt cx="135015" cy="135015"/>
          </a:xfrm>
        </p:grpSpPr>
        <p:sp>
          <p:nvSpPr>
            <p:cNvPr id="847" name="Rectangle 84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4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44" name="Group 843"/>
          <p:cNvGrpSpPr/>
          <p:nvPr/>
        </p:nvGrpSpPr>
        <p:grpSpPr>
          <a:xfrm rot="5400000">
            <a:off x="4965439" y="2985412"/>
            <a:ext cx="135015" cy="135015"/>
            <a:chOff x="6881322" y="1972786"/>
            <a:chExt cx="135015" cy="135015"/>
          </a:xfrm>
        </p:grpSpPr>
        <p:sp>
          <p:nvSpPr>
            <p:cNvPr id="845" name="Rectangle 84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56" name="Group 855"/>
          <p:cNvGrpSpPr/>
          <p:nvPr/>
        </p:nvGrpSpPr>
        <p:grpSpPr>
          <a:xfrm rot="5400000">
            <a:off x="4695999" y="3120427"/>
            <a:ext cx="135015" cy="135015"/>
            <a:chOff x="6881322" y="1972786"/>
            <a:chExt cx="135015" cy="135015"/>
          </a:xfrm>
        </p:grpSpPr>
        <p:sp>
          <p:nvSpPr>
            <p:cNvPr id="869" name="Rectangle 86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7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57" name="Group 856"/>
          <p:cNvGrpSpPr/>
          <p:nvPr/>
        </p:nvGrpSpPr>
        <p:grpSpPr>
          <a:xfrm rot="5400000">
            <a:off x="4830719" y="3121124"/>
            <a:ext cx="135015" cy="135015"/>
            <a:chOff x="6881322" y="1972786"/>
            <a:chExt cx="135015" cy="135015"/>
          </a:xfrm>
        </p:grpSpPr>
        <p:sp>
          <p:nvSpPr>
            <p:cNvPr id="867" name="Rectangle 86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6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58" name="Group 857"/>
          <p:cNvGrpSpPr/>
          <p:nvPr/>
        </p:nvGrpSpPr>
        <p:grpSpPr>
          <a:xfrm rot="5400000">
            <a:off x="4426560" y="3120427"/>
            <a:ext cx="135015" cy="135015"/>
            <a:chOff x="6881322" y="1972786"/>
            <a:chExt cx="135015" cy="135015"/>
          </a:xfrm>
        </p:grpSpPr>
        <p:sp>
          <p:nvSpPr>
            <p:cNvPr id="865" name="Rectangle 86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6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59" name="Group 858"/>
          <p:cNvGrpSpPr/>
          <p:nvPr/>
        </p:nvGrpSpPr>
        <p:grpSpPr>
          <a:xfrm rot="5400000">
            <a:off x="4561279" y="3121124"/>
            <a:ext cx="135015" cy="135015"/>
            <a:chOff x="6881322" y="1972786"/>
            <a:chExt cx="135015" cy="135015"/>
          </a:xfrm>
        </p:grpSpPr>
        <p:sp>
          <p:nvSpPr>
            <p:cNvPr id="863" name="Rectangle 86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6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60" name="Group 859"/>
          <p:cNvGrpSpPr/>
          <p:nvPr/>
        </p:nvGrpSpPr>
        <p:grpSpPr>
          <a:xfrm rot="5400000">
            <a:off x="4965439" y="3121634"/>
            <a:ext cx="135015" cy="135015"/>
            <a:chOff x="6881322" y="1972786"/>
            <a:chExt cx="135015" cy="135015"/>
          </a:xfrm>
        </p:grpSpPr>
        <p:sp>
          <p:nvSpPr>
            <p:cNvPr id="861" name="Rectangle 86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6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72" name="Group 871"/>
          <p:cNvGrpSpPr/>
          <p:nvPr/>
        </p:nvGrpSpPr>
        <p:grpSpPr>
          <a:xfrm rot="5400000">
            <a:off x="4695999" y="3255442"/>
            <a:ext cx="135015" cy="135015"/>
            <a:chOff x="6881322" y="1972786"/>
            <a:chExt cx="135015" cy="135015"/>
          </a:xfrm>
        </p:grpSpPr>
        <p:sp>
          <p:nvSpPr>
            <p:cNvPr id="885" name="Rectangle 88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73" name="Group 872"/>
          <p:cNvGrpSpPr/>
          <p:nvPr/>
        </p:nvGrpSpPr>
        <p:grpSpPr>
          <a:xfrm rot="5400000">
            <a:off x="4830719" y="3256139"/>
            <a:ext cx="135015" cy="135015"/>
            <a:chOff x="6881322" y="1972786"/>
            <a:chExt cx="135015" cy="135015"/>
          </a:xfrm>
        </p:grpSpPr>
        <p:sp>
          <p:nvSpPr>
            <p:cNvPr id="883" name="Rectangle 88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8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74" name="Group 873"/>
          <p:cNvGrpSpPr/>
          <p:nvPr/>
        </p:nvGrpSpPr>
        <p:grpSpPr>
          <a:xfrm rot="5400000">
            <a:off x="4426560" y="3255442"/>
            <a:ext cx="135015" cy="135015"/>
            <a:chOff x="6881322" y="1972786"/>
            <a:chExt cx="135015" cy="135015"/>
          </a:xfrm>
        </p:grpSpPr>
        <p:sp>
          <p:nvSpPr>
            <p:cNvPr id="881" name="Rectangle 88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8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75" name="Group 874"/>
          <p:cNvGrpSpPr/>
          <p:nvPr/>
        </p:nvGrpSpPr>
        <p:grpSpPr>
          <a:xfrm rot="5400000">
            <a:off x="4561279" y="3256139"/>
            <a:ext cx="135015" cy="135015"/>
            <a:chOff x="6881322" y="1972786"/>
            <a:chExt cx="135015" cy="135015"/>
          </a:xfrm>
        </p:grpSpPr>
        <p:sp>
          <p:nvSpPr>
            <p:cNvPr id="879" name="Rectangle 87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8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76" name="Group 875"/>
          <p:cNvGrpSpPr/>
          <p:nvPr/>
        </p:nvGrpSpPr>
        <p:grpSpPr>
          <a:xfrm rot="5400000">
            <a:off x="4965439" y="3256649"/>
            <a:ext cx="135015" cy="135015"/>
            <a:chOff x="6881322" y="1972786"/>
            <a:chExt cx="135015" cy="135015"/>
          </a:xfrm>
        </p:grpSpPr>
        <p:sp>
          <p:nvSpPr>
            <p:cNvPr id="877" name="Rectangle 87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7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88" name="Group 887"/>
          <p:cNvGrpSpPr/>
          <p:nvPr/>
        </p:nvGrpSpPr>
        <p:grpSpPr>
          <a:xfrm rot="5400000">
            <a:off x="4695999" y="3391664"/>
            <a:ext cx="135015" cy="135015"/>
            <a:chOff x="6881322" y="1972786"/>
            <a:chExt cx="135015" cy="135015"/>
          </a:xfrm>
        </p:grpSpPr>
        <p:sp>
          <p:nvSpPr>
            <p:cNvPr id="901" name="Rectangle 90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0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89" name="Group 888"/>
          <p:cNvGrpSpPr/>
          <p:nvPr/>
        </p:nvGrpSpPr>
        <p:grpSpPr>
          <a:xfrm rot="5400000">
            <a:off x="4830719" y="3392361"/>
            <a:ext cx="135015" cy="135015"/>
            <a:chOff x="6881322" y="1972786"/>
            <a:chExt cx="135015" cy="135015"/>
          </a:xfrm>
        </p:grpSpPr>
        <p:sp>
          <p:nvSpPr>
            <p:cNvPr id="899" name="Rectangle 89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0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90" name="Group 889"/>
          <p:cNvGrpSpPr/>
          <p:nvPr/>
        </p:nvGrpSpPr>
        <p:grpSpPr>
          <a:xfrm rot="5400000">
            <a:off x="4426560" y="3391664"/>
            <a:ext cx="135015" cy="135015"/>
            <a:chOff x="6881322" y="1972786"/>
            <a:chExt cx="135015" cy="135015"/>
          </a:xfrm>
        </p:grpSpPr>
        <p:sp>
          <p:nvSpPr>
            <p:cNvPr id="897" name="Rectangle 89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91" name="Group 890"/>
          <p:cNvGrpSpPr/>
          <p:nvPr/>
        </p:nvGrpSpPr>
        <p:grpSpPr>
          <a:xfrm rot="5400000">
            <a:off x="4561279" y="3392361"/>
            <a:ext cx="135015" cy="135015"/>
            <a:chOff x="6881322" y="1972786"/>
            <a:chExt cx="135015" cy="135015"/>
          </a:xfrm>
        </p:grpSpPr>
        <p:sp>
          <p:nvSpPr>
            <p:cNvPr id="895" name="Rectangle 89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9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92" name="Group 891"/>
          <p:cNvGrpSpPr/>
          <p:nvPr/>
        </p:nvGrpSpPr>
        <p:grpSpPr>
          <a:xfrm rot="5400000">
            <a:off x="4965439" y="3392871"/>
            <a:ext cx="135015" cy="135015"/>
            <a:chOff x="6881322" y="1972786"/>
            <a:chExt cx="135015" cy="135015"/>
          </a:xfrm>
        </p:grpSpPr>
        <p:sp>
          <p:nvSpPr>
            <p:cNvPr id="893" name="Rectangle 89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89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04" name="Group 903"/>
          <p:cNvGrpSpPr/>
          <p:nvPr/>
        </p:nvGrpSpPr>
        <p:grpSpPr>
          <a:xfrm rot="5400000">
            <a:off x="4695999" y="3527886"/>
            <a:ext cx="135015" cy="135015"/>
            <a:chOff x="6881322" y="1972786"/>
            <a:chExt cx="135015" cy="135015"/>
          </a:xfrm>
        </p:grpSpPr>
        <p:sp>
          <p:nvSpPr>
            <p:cNvPr id="917" name="Rectangle 91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05" name="Group 904"/>
          <p:cNvGrpSpPr/>
          <p:nvPr/>
        </p:nvGrpSpPr>
        <p:grpSpPr>
          <a:xfrm rot="5400000">
            <a:off x="4830719" y="3528583"/>
            <a:ext cx="135015" cy="135015"/>
            <a:chOff x="6881322" y="1972786"/>
            <a:chExt cx="135015" cy="135015"/>
          </a:xfrm>
        </p:grpSpPr>
        <p:sp>
          <p:nvSpPr>
            <p:cNvPr id="915" name="Rectangle 91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1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06" name="Group 905"/>
          <p:cNvGrpSpPr/>
          <p:nvPr/>
        </p:nvGrpSpPr>
        <p:grpSpPr>
          <a:xfrm rot="5400000">
            <a:off x="4426560" y="3527886"/>
            <a:ext cx="135015" cy="135015"/>
            <a:chOff x="6881322" y="1972786"/>
            <a:chExt cx="135015" cy="135015"/>
          </a:xfrm>
        </p:grpSpPr>
        <p:sp>
          <p:nvSpPr>
            <p:cNvPr id="913" name="Rectangle 91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07" name="Group 906"/>
          <p:cNvGrpSpPr/>
          <p:nvPr/>
        </p:nvGrpSpPr>
        <p:grpSpPr>
          <a:xfrm rot="5400000">
            <a:off x="4561279" y="3528583"/>
            <a:ext cx="135015" cy="135015"/>
            <a:chOff x="6881322" y="1972786"/>
            <a:chExt cx="135015" cy="135015"/>
          </a:xfrm>
        </p:grpSpPr>
        <p:sp>
          <p:nvSpPr>
            <p:cNvPr id="911" name="Rectangle 91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1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08" name="Group 907"/>
          <p:cNvGrpSpPr/>
          <p:nvPr/>
        </p:nvGrpSpPr>
        <p:grpSpPr>
          <a:xfrm rot="5400000">
            <a:off x="4965439" y="3529093"/>
            <a:ext cx="135015" cy="135015"/>
            <a:chOff x="6881322" y="1972786"/>
            <a:chExt cx="135015" cy="135015"/>
          </a:xfrm>
        </p:grpSpPr>
        <p:sp>
          <p:nvSpPr>
            <p:cNvPr id="909" name="Rectangle 90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20" name="Group 919"/>
          <p:cNvGrpSpPr/>
          <p:nvPr/>
        </p:nvGrpSpPr>
        <p:grpSpPr>
          <a:xfrm rot="5400000">
            <a:off x="4695999" y="3664108"/>
            <a:ext cx="135015" cy="135015"/>
            <a:chOff x="6881322" y="1972786"/>
            <a:chExt cx="135015" cy="135015"/>
          </a:xfrm>
        </p:grpSpPr>
        <p:sp>
          <p:nvSpPr>
            <p:cNvPr id="933" name="Rectangle 93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3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21" name="Group 920"/>
          <p:cNvGrpSpPr/>
          <p:nvPr/>
        </p:nvGrpSpPr>
        <p:grpSpPr>
          <a:xfrm rot="5400000">
            <a:off x="4830719" y="3664805"/>
            <a:ext cx="135015" cy="135015"/>
            <a:chOff x="6881322" y="1972786"/>
            <a:chExt cx="135015" cy="135015"/>
          </a:xfrm>
        </p:grpSpPr>
        <p:sp>
          <p:nvSpPr>
            <p:cNvPr id="931" name="Rectangle 93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3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22" name="Group 921"/>
          <p:cNvGrpSpPr/>
          <p:nvPr/>
        </p:nvGrpSpPr>
        <p:grpSpPr>
          <a:xfrm rot="5400000">
            <a:off x="4426560" y="3664108"/>
            <a:ext cx="135015" cy="135015"/>
            <a:chOff x="6881322" y="1972786"/>
            <a:chExt cx="135015" cy="135015"/>
          </a:xfrm>
        </p:grpSpPr>
        <p:sp>
          <p:nvSpPr>
            <p:cNvPr id="929" name="Rectangle 92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23" name="Group 922"/>
          <p:cNvGrpSpPr/>
          <p:nvPr/>
        </p:nvGrpSpPr>
        <p:grpSpPr>
          <a:xfrm rot="5400000">
            <a:off x="4561279" y="3664805"/>
            <a:ext cx="135015" cy="135015"/>
            <a:chOff x="6881322" y="1972786"/>
            <a:chExt cx="135015" cy="135015"/>
          </a:xfrm>
        </p:grpSpPr>
        <p:sp>
          <p:nvSpPr>
            <p:cNvPr id="927" name="Rectangle 92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2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24" name="Group 923"/>
          <p:cNvGrpSpPr/>
          <p:nvPr/>
        </p:nvGrpSpPr>
        <p:grpSpPr>
          <a:xfrm rot="5400000">
            <a:off x="4965439" y="3665315"/>
            <a:ext cx="135015" cy="135015"/>
            <a:chOff x="6881322" y="1972786"/>
            <a:chExt cx="135015" cy="135015"/>
          </a:xfrm>
        </p:grpSpPr>
        <p:sp>
          <p:nvSpPr>
            <p:cNvPr id="925" name="Rectangle 92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36" name="Group 935"/>
          <p:cNvGrpSpPr/>
          <p:nvPr/>
        </p:nvGrpSpPr>
        <p:grpSpPr>
          <a:xfrm rot="5400000">
            <a:off x="4695999" y="3799123"/>
            <a:ext cx="135015" cy="135015"/>
            <a:chOff x="6881322" y="1972786"/>
            <a:chExt cx="135015" cy="135015"/>
          </a:xfrm>
        </p:grpSpPr>
        <p:sp>
          <p:nvSpPr>
            <p:cNvPr id="949" name="Rectangle 94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37" name="Group 936"/>
          <p:cNvGrpSpPr/>
          <p:nvPr/>
        </p:nvGrpSpPr>
        <p:grpSpPr>
          <a:xfrm rot="5400000">
            <a:off x="4830719" y="3799820"/>
            <a:ext cx="135015" cy="135015"/>
            <a:chOff x="6881322" y="1972786"/>
            <a:chExt cx="135015" cy="135015"/>
          </a:xfrm>
        </p:grpSpPr>
        <p:sp>
          <p:nvSpPr>
            <p:cNvPr id="947" name="Rectangle 94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4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38" name="Group 937"/>
          <p:cNvGrpSpPr/>
          <p:nvPr/>
        </p:nvGrpSpPr>
        <p:grpSpPr>
          <a:xfrm rot="5400000">
            <a:off x="4426560" y="3799123"/>
            <a:ext cx="135015" cy="135015"/>
            <a:chOff x="6881322" y="1972786"/>
            <a:chExt cx="135015" cy="135015"/>
          </a:xfrm>
        </p:grpSpPr>
        <p:sp>
          <p:nvSpPr>
            <p:cNvPr id="945" name="Rectangle 94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39" name="Group 938"/>
          <p:cNvGrpSpPr/>
          <p:nvPr/>
        </p:nvGrpSpPr>
        <p:grpSpPr>
          <a:xfrm rot="5400000">
            <a:off x="4561279" y="3799820"/>
            <a:ext cx="135015" cy="135015"/>
            <a:chOff x="6881322" y="1972786"/>
            <a:chExt cx="135015" cy="135015"/>
          </a:xfrm>
        </p:grpSpPr>
        <p:sp>
          <p:nvSpPr>
            <p:cNvPr id="943" name="Rectangle 94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4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40" name="Group 939"/>
          <p:cNvGrpSpPr/>
          <p:nvPr/>
        </p:nvGrpSpPr>
        <p:grpSpPr>
          <a:xfrm rot="5400000">
            <a:off x="4965439" y="3800330"/>
            <a:ext cx="135015" cy="135015"/>
            <a:chOff x="6881322" y="1972786"/>
            <a:chExt cx="135015" cy="135015"/>
          </a:xfrm>
        </p:grpSpPr>
        <p:sp>
          <p:nvSpPr>
            <p:cNvPr id="941" name="Rectangle 94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4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52" name="Group 951"/>
          <p:cNvGrpSpPr/>
          <p:nvPr/>
        </p:nvGrpSpPr>
        <p:grpSpPr>
          <a:xfrm rot="5400000">
            <a:off x="4695999" y="3935345"/>
            <a:ext cx="135015" cy="135015"/>
            <a:chOff x="6881322" y="1972786"/>
            <a:chExt cx="135015" cy="135015"/>
          </a:xfrm>
        </p:grpSpPr>
        <p:sp>
          <p:nvSpPr>
            <p:cNvPr id="965" name="Rectangle 96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6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53" name="Group 952"/>
          <p:cNvGrpSpPr/>
          <p:nvPr/>
        </p:nvGrpSpPr>
        <p:grpSpPr>
          <a:xfrm rot="5400000">
            <a:off x="4830719" y="3936042"/>
            <a:ext cx="135015" cy="135015"/>
            <a:chOff x="6881322" y="1972786"/>
            <a:chExt cx="135015" cy="135015"/>
          </a:xfrm>
        </p:grpSpPr>
        <p:sp>
          <p:nvSpPr>
            <p:cNvPr id="963" name="Rectangle 96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6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54" name="Group 953"/>
          <p:cNvGrpSpPr/>
          <p:nvPr/>
        </p:nvGrpSpPr>
        <p:grpSpPr>
          <a:xfrm rot="5400000">
            <a:off x="4426560" y="3935345"/>
            <a:ext cx="135015" cy="135015"/>
            <a:chOff x="6881322" y="1972786"/>
            <a:chExt cx="135015" cy="135015"/>
          </a:xfrm>
        </p:grpSpPr>
        <p:sp>
          <p:nvSpPr>
            <p:cNvPr id="961" name="Rectangle 96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6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55" name="Group 954"/>
          <p:cNvGrpSpPr/>
          <p:nvPr/>
        </p:nvGrpSpPr>
        <p:grpSpPr>
          <a:xfrm rot="5400000">
            <a:off x="4561279" y="3936042"/>
            <a:ext cx="135015" cy="135015"/>
            <a:chOff x="6881322" y="1972786"/>
            <a:chExt cx="135015" cy="135015"/>
          </a:xfrm>
        </p:grpSpPr>
        <p:sp>
          <p:nvSpPr>
            <p:cNvPr id="959" name="Rectangle 95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6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56" name="Group 955"/>
          <p:cNvGrpSpPr/>
          <p:nvPr/>
        </p:nvGrpSpPr>
        <p:grpSpPr>
          <a:xfrm rot="5400000">
            <a:off x="4965439" y="3936552"/>
            <a:ext cx="135015" cy="135015"/>
            <a:chOff x="6881322" y="1972786"/>
            <a:chExt cx="135015" cy="135015"/>
          </a:xfrm>
        </p:grpSpPr>
        <p:sp>
          <p:nvSpPr>
            <p:cNvPr id="957" name="Rectangle 95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5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68" name="Group 967"/>
          <p:cNvGrpSpPr/>
          <p:nvPr/>
        </p:nvGrpSpPr>
        <p:grpSpPr>
          <a:xfrm rot="5400000">
            <a:off x="4695999" y="4071057"/>
            <a:ext cx="135015" cy="135015"/>
            <a:chOff x="6881322" y="1972786"/>
            <a:chExt cx="135015" cy="135015"/>
          </a:xfrm>
        </p:grpSpPr>
        <p:sp>
          <p:nvSpPr>
            <p:cNvPr id="981" name="Rectangle 98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8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69" name="Group 968"/>
          <p:cNvGrpSpPr/>
          <p:nvPr/>
        </p:nvGrpSpPr>
        <p:grpSpPr>
          <a:xfrm rot="5400000">
            <a:off x="4830719" y="4071754"/>
            <a:ext cx="135015" cy="135015"/>
            <a:chOff x="6881322" y="1972786"/>
            <a:chExt cx="135015" cy="135015"/>
          </a:xfrm>
        </p:grpSpPr>
        <p:sp>
          <p:nvSpPr>
            <p:cNvPr id="979" name="Rectangle 97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8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70" name="Group 969"/>
          <p:cNvGrpSpPr/>
          <p:nvPr/>
        </p:nvGrpSpPr>
        <p:grpSpPr>
          <a:xfrm rot="5400000">
            <a:off x="4426560" y="4071057"/>
            <a:ext cx="135015" cy="135015"/>
            <a:chOff x="6881322" y="1972786"/>
            <a:chExt cx="135015" cy="135015"/>
          </a:xfrm>
        </p:grpSpPr>
        <p:sp>
          <p:nvSpPr>
            <p:cNvPr id="977" name="Rectangle 97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7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71" name="Group 970"/>
          <p:cNvGrpSpPr/>
          <p:nvPr/>
        </p:nvGrpSpPr>
        <p:grpSpPr>
          <a:xfrm rot="5400000">
            <a:off x="4561279" y="4071754"/>
            <a:ext cx="135015" cy="135015"/>
            <a:chOff x="6881322" y="1972786"/>
            <a:chExt cx="135015" cy="135015"/>
          </a:xfrm>
        </p:grpSpPr>
        <p:sp>
          <p:nvSpPr>
            <p:cNvPr id="975" name="Rectangle 97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7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72" name="Group 971"/>
          <p:cNvGrpSpPr/>
          <p:nvPr/>
        </p:nvGrpSpPr>
        <p:grpSpPr>
          <a:xfrm rot="5400000">
            <a:off x="4965439" y="4072264"/>
            <a:ext cx="135015" cy="135015"/>
            <a:chOff x="6881322" y="1972786"/>
            <a:chExt cx="135015" cy="135015"/>
          </a:xfrm>
        </p:grpSpPr>
        <p:sp>
          <p:nvSpPr>
            <p:cNvPr id="973" name="Rectangle 97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85" name="Group 984"/>
          <p:cNvGrpSpPr/>
          <p:nvPr/>
        </p:nvGrpSpPr>
        <p:grpSpPr>
          <a:xfrm rot="5400000">
            <a:off x="4830719" y="4207976"/>
            <a:ext cx="135015" cy="135015"/>
            <a:chOff x="6881322" y="1972786"/>
            <a:chExt cx="135015" cy="135015"/>
          </a:xfrm>
        </p:grpSpPr>
        <p:sp>
          <p:nvSpPr>
            <p:cNvPr id="995" name="Rectangle 99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9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88" name="Group 987"/>
          <p:cNvGrpSpPr/>
          <p:nvPr/>
        </p:nvGrpSpPr>
        <p:grpSpPr>
          <a:xfrm rot="5400000">
            <a:off x="4965439" y="4208486"/>
            <a:ext cx="135015" cy="135015"/>
            <a:chOff x="6881322" y="1972786"/>
            <a:chExt cx="135015" cy="135015"/>
          </a:xfrm>
        </p:grpSpPr>
        <p:sp>
          <p:nvSpPr>
            <p:cNvPr id="989" name="Rectangle 98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99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01" name="Group 1000"/>
          <p:cNvGrpSpPr/>
          <p:nvPr/>
        </p:nvGrpSpPr>
        <p:grpSpPr>
          <a:xfrm rot="5400000">
            <a:off x="4830719" y="4342991"/>
            <a:ext cx="135015" cy="135015"/>
            <a:chOff x="6881322" y="1972786"/>
            <a:chExt cx="135015" cy="135015"/>
          </a:xfrm>
        </p:grpSpPr>
        <p:sp>
          <p:nvSpPr>
            <p:cNvPr id="1011" name="Rectangle 101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1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04" name="Group 1003"/>
          <p:cNvGrpSpPr/>
          <p:nvPr/>
        </p:nvGrpSpPr>
        <p:grpSpPr>
          <a:xfrm rot="5400000">
            <a:off x="4965439" y="4343501"/>
            <a:ext cx="135015" cy="135015"/>
            <a:chOff x="6881322" y="1972786"/>
            <a:chExt cx="135015" cy="135015"/>
          </a:xfrm>
        </p:grpSpPr>
        <p:sp>
          <p:nvSpPr>
            <p:cNvPr id="1005" name="Rectangle 100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0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15" name="Group 1014"/>
          <p:cNvGrpSpPr/>
          <p:nvPr/>
        </p:nvGrpSpPr>
        <p:grpSpPr>
          <a:xfrm rot="5400000">
            <a:off x="5099384" y="3119428"/>
            <a:ext cx="135015" cy="135015"/>
            <a:chOff x="6881322" y="1972786"/>
            <a:chExt cx="135015" cy="135015"/>
          </a:xfrm>
        </p:grpSpPr>
        <p:sp>
          <p:nvSpPr>
            <p:cNvPr id="1016" name="Rectangle 1015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1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18" name="Group 1017"/>
          <p:cNvGrpSpPr/>
          <p:nvPr/>
        </p:nvGrpSpPr>
        <p:grpSpPr>
          <a:xfrm rot="5400000">
            <a:off x="5099384" y="3254443"/>
            <a:ext cx="135015" cy="135015"/>
            <a:chOff x="6881322" y="1972786"/>
            <a:chExt cx="135015" cy="135015"/>
          </a:xfrm>
        </p:grpSpPr>
        <p:sp>
          <p:nvSpPr>
            <p:cNvPr id="1019" name="Rectangle 101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21" name="Group 1020"/>
          <p:cNvGrpSpPr/>
          <p:nvPr/>
        </p:nvGrpSpPr>
        <p:grpSpPr>
          <a:xfrm rot="5400000">
            <a:off x="5099384" y="3390665"/>
            <a:ext cx="135015" cy="135015"/>
            <a:chOff x="6881322" y="1972786"/>
            <a:chExt cx="135015" cy="135015"/>
          </a:xfrm>
        </p:grpSpPr>
        <p:sp>
          <p:nvSpPr>
            <p:cNvPr id="1022" name="Rectangle 1021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2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24" name="Group 1023"/>
          <p:cNvGrpSpPr/>
          <p:nvPr/>
        </p:nvGrpSpPr>
        <p:grpSpPr>
          <a:xfrm rot="5400000">
            <a:off x="5099384" y="3526887"/>
            <a:ext cx="135015" cy="135015"/>
            <a:chOff x="6881322" y="1972786"/>
            <a:chExt cx="135015" cy="135015"/>
          </a:xfrm>
        </p:grpSpPr>
        <p:sp>
          <p:nvSpPr>
            <p:cNvPr id="1025" name="Rectangle 102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2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28" name="Group 1027"/>
          <p:cNvGrpSpPr/>
          <p:nvPr/>
        </p:nvGrpSpPr>
        <p:grpSpPr>
          <a:xfrm rot="5400000">
            <a:off x="5099384" y="3663109"/>
            <a:ext cx="135015" cy="135015"/>
            <a:chOff x="6881322" y="1972786"/>
            <a:chExt cx="135015" cy="135015"/>
          </a:xfrm>
        </p:grpSpPr>
        <p:sp>
          <p:nvSpPr>
            <p:cNvPr id="1029" name="Rectangle 102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31" name="Group 1030"/>
          <p:cNvGrpSpPr/>
          <p:nvPr/>
        </p:nvGrpSpPr>
        <p:grpSpPr>
          <a:xfrm rot="5400000">
            <a:off x="5099384" y="3798124"/>
            <a:ext cx="135015" cy="135015"/>
            <a:chOff x="6881322" y="1972786"/>
            <a:chExt cx="135015" cy="135015"/>
          </a:xfrm>
        </p:grpSpPr>
        <p:sp>
          <p:nvSpPr>
            <p:cNvPr id="1032" name="Rectangle 1031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3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34" name="Group 1033"/>
          <p:cNvGrpSpPr/>
          <p:nvPr/>
        </p:nvGrpSpPr>
        <p:grpSpPr>
          <a:xfrm rot="5400000">
            <a:off x="5099384" y="3934346"/>
            <a:ext cx="135015" cy="135015"/>
            <a:chOff x="6881322" y="1972786"/>
            <a:chExt cx="135015" cy="135015"/>
          </a:xfrm>
        </p:grpSpPr>
        <p:sp>
          <p:nvSpPr>
            <p:cNvPr id="1035" name="Rectangle 103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3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37" name="Group 1036"/>
          <p:cNvGrpSpPr/>
          <p:nvPr/>
        </p:nvGrpSpPr>
        <p:grpSpPr>
          <a:xfrm rot="5400000">
            <a:off x="5099384" y="4070058"/>
            <a:ext cx="135015" cy="135015"/>
            <a:chOff x="6881322" y="1972786"/>
            <a:chExt cx="135015" cy="135015"/>
          </a:xfrm>
        </p:grpSpPr>
        <p:sp>
          <p:nvSpPr>
            <p:cNvPr id="1038" name="Rectangle 1037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3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40" name="Group 1039"/>
          <p:cNvGrpSpPr/>
          <p:nvPr/>
        </p:nvGrpSpPr>
        <p:grpSpPr>
          <a:xfrm rot="5400000">
            <a:off x="5099384" y="4206280"/>
            <a:ext cx="135015" cy="135015"/>
            <a:chOff x="6881322" y="1972786"/>
            <a:chExt cx="135015" cy="135015"/>
          </a:xfrm>
        </p:grpSpPr>
        <p:sp>
          <p:nvSpPr>
            <p:cNvPr id="1041" name="Rectangle 104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4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43" name="Group 1042"/>
          <p:cNvGrpSpPr/>
          <p:nvPr/>
        </p:nvGrpSpPr>
        <p:grpSpPr>
          <a:xfrm rot="5400000">
            <a:off x="4292243" y="2984902"/>
            <a:ext cx="135015" cy="135015"/>
            <a:chOff x="6881322" y="1972786"/>
            <a:chExt cx="135015" cy="135015"/>
          </a:xfrm>
        </p:grpSpPr>
        <p:sp>
          <p:nvSpPr>
            <p:cNvPr id="1044" name="Rectangle 1043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4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46" name="Group 1045"/>
          <p:cNvGrpSpPr/>
          <p:nvPr/>
        </p:nvGrpSpPr>
        <p:grpSpPr>
          <a:xfrm rot="5400000">
            <a:off x="4292243" y="3119917"/>
            <a:ext cx="135015" cy="135015"/>
            <a:chOff x="6881322" y="1972786"/>
            <a:chExt cx="135015" cy="135015"/>
          </a:xfrm>
        </p:grpSpPr>
        <p:sp>
          <p:nvSpPr>
            <p:cNvPr id="1047" name="Rectangle 104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4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49" name="Group 1048"/>
          <p:cNvGrpSpPr/>
          <p:nvPr/>
        </p:nvGrpSpPr>
        <p:grpSpPr>
          <a:xfrm rot="5400000">
            <a:off x="4292243" y="3256139"/>
            <a:ext cx="135015" cy="135015"/>
            <a:chOff x="6881322" y="1972786"/>
            <a:chExt cx="135015" cy="135015"/>
          </a:xfrm>
        </p:grpSpPr>
        <p:sp>
          <p:nvSpPr>
            <p:cNvPr id="1050" name="Rectangle 1049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5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52" name="Group 1051"/>
          <p:cNvGrpSpPr/>
          <p:nvPr/>
        </p:nvGrpSpPr>
        <p:grpSpPr>
          <a:xfrm rot="5400000">
            <a:off x="4292243" y="3392361"/>
            <a:ext cx="135015" cy="135015"/>
            <a:chOff x="6881322" y="1972786"/>
            <a:chExt cx="135015" cy="135015"/>
          </a:xfrm>
        </p:grpSpPr>
        <p:sp>
          <p:nvSpPr>
            <p:cNvPr id="1053" name="Rectangle 105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5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55" name="Group 1054"/>
          <p:cNvGrpSpPr/>
          <p:nvPr/>
        </p:nvGrpSpPr>
        <p:grpSpPr>
          <a:xfrm rot="5400000">
            <a:off x="4292243" y="3528583"/>
            <a:ext cx="135015" cy="135015"/>
            <a:chOff x="6881322" y="1972786"/>
            <a:chExt cx="135015" cy="135015"/>
          </a:xfrm>
        </p:grpSpPr>
        <p:sp>
          <p:nvSpPr>
            <p:cNvPr id="1056" name="Rectangle 1055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5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58" name="Group 1057"/>
          <p:cNvGrpSpPr/>
          <p:nvPr/>
        </p:nvGrpSpPr>
        <p:grpSpPr>
          <a:xfrm rot="5400000">
            <a:off x="4292243" y="3663598"/>
            <a:ext cx="135015" cy="135015"/>
            <a:chOff x="6881322" y="1972786"/>
            <a:chExt cx="135015" cy="135015"/>
          </a:xfrm>
        </p:grpSpPr>
        <p:sp>
          <p:nvSpPr>
            <p:cNvPr id="1059" name="Rectangle 105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6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61" name="Group 1060"/>
          <p:cNvGrpSpPr/>
          <p:nvPr/>
        </p:nvGrpSpPr>
        <p:grpSpPr>
          <a:xfrm rot="5400000">
            <a:off x="4292243" y="3799820"/>
            <a:ext cx="135015" cy="135015"/>
            <a:chOff x="6881322" y="1972786"/>
            <a:chExt cx="135015" cy="135015"/>
          </a:xfrm>
        </p:grpSpPr>
        <p:sp>
          <p:nvSpPr>
            <p:cNvPr id="1062" name="Rectangle 1061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6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64" name="Group 1063"/>
          <p:cNvGrpSpPr/>
          <p:nvPr/>
        </p:nvGrpSpPr>
        <p:grpSpPr>
          <a:xfrm rot="5400000">
            <a:off x="4292243" y="3935532"/>
            <a:ext cx="135015" cy="135015"/>
            <a:chOff x="6881322" y="1972786"/>
            <a:chExt cx="135015" cy="135015"/>
          </a:xfrm>
        </p:grpSpPr>
        <p:sp>
          <p:nvSpPr>
            <p:cNvPr id="1065" name="Rectangle 106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6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67" name="Group 1066"/>
          <p:cNvGrpSpPr/>
          <p:nvPr/>
        </p:nvGrpSpPr>
        <p:grpSpPr>
          <a:xfrm rot="5400000">
            <a:off x="4292243" y="4071754"/>
            <a:ext cx="135015" cy="135015"/>
            <a:chOff x="6881322" y="1972786"/>
            <a:chExt cx="135015" cy="135015"/>
          </a:xfrm>
        </p:grpSpPr>
        <p:sp>
          <p:nvSpPr>
            <p:cNvPr id="1068" name="Rectangle 1067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6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70" name="Group 1069"/>
          <p:cNvGrpSpPr/>
          <p:nvPr/>
        </p:nvGrpSpPr>
        <p:grpSpPr>
          <a:xfrm rot="5400000">
            <a:off x="4022376" y="3663410"/>
            <a:ext cx="135015" cy="135015"/>
            <a:chOff x="6881322" y="1972786"/>
            <a:chExt cx="135015" cy="135015"/>
          </a:xfrm>
        </p:grpSpPr>
        <p:sp>
          <p:nvSpPr>
            <p:cNvPr id="1071" name="Rectangle 107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7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73" name="Group 1072"/>
          <p:cNvGrpSpPr/>
          <p:nvPr/>
        </p:nvGrpSpPr>
        <p:grpSpPr>
          <a:xfrm rot="5400000">
            <a:off x="4157096" y="3664107"/>
            <a:ext cx="135015" cy="135015"/>
            <a:chOff x="6881322" y="1972786"/>
            <a:chExt cx="135015" cy="135015"/>
          </a:xfrm>
        </p:grpSpPr>
        <p:sp>
          <p:nvSpPr>
            <p:cNvPr id="1074" name="Rectangle 1073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7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76" name="Group 1075"/>
          <p:cNvGrpSpPr/>
          <p:nvPr/>
        </p:nvGrpSpPr>
        <p:grpSpPr>
          <a:xfrm rot="5400000">
            <a:off x="3752937" y="3663410"/>
            <a:ext cx="135015" cy="135015"/>
            <a:chOff x="6881322" y="1972786"/>
            <a:chExt cx="135015" cy="135015"/>
          </a:xfrm>
        </p:grpSpPr>
        <p:sp>
          <p:nvSpPr>
            <p:cNvPr id="1077" name="Rectangle 107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7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79" name="Group 1078"/>
          <p:cNvGrpSpPr/>
          <p:nvPr/>
        </p:nvGrpSpPr>
        <p:grpSpPr>
          <a:xfrm rot="5400000">
            <a:off x="3887656" y="3664107"/>
            <a:ext cx="135015" cy="135015"/>
            <a:chOff x="6881322" y="1972786"/>
            <a:chExt cx="135015" cy="135015"/>
          </a:xfrm>
        </p:grpSpPr>
        <p:sp>
          <p:nvSpPr>
            <p:cNvPr id="1080" name="Rectangle 1079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8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82" name="Group 1081"/>
          <p:cNvGrpSpPr/>
          <p:nvPr/>
        </p:nvGrpSpPr>
        <p:grpSpPr>
          <a:xfrm rot="5400000">
            <a:off x="4022376" y="3798425"/>
            <a:ext cx="135015" cy="135015"/>
            <a:chOff x="6881322" y="1972786"/>
            <a:chExt cx="135015" cy="135015"/>
          </a:xfrm>
        </p:grpSpPr>
        <p:sp>
          <p:nvSpPr>
            <p:cNvPr id="1083" name="Rectangle 108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8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85" name="Group 1084"/>
          <p:cNvGrpSpPr/>
          <p:nvPr/>
        </p:nvGrpSpPr>
        <p:grpSpPr>
          <a:xfrm rot="5400000">
            <a:off x="4157096" y="3799122"/>
            <a:ext cx="135015" cy="135015"/>
            <a:chOff x="6881322" y="1972786"/>
            <a:chExt cx="135015" cy="135015"/>
          </a:xfrm>
        </p:grpSpPr>
        <p:sp>
          <p:nvSpPr>
            <p:cNvPr id="1086" name="Rectangle 1085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8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88" name="Group 1087"/>
          <p:cNvGrpSpPr/>
          <p:nvPr/>
        </p:nvGrpSpPr>
        <p:grpSpPr>
          <a:xfrm rot="5400000">
            <a:off x="3752937" y="3798425"/>
            <a:ext cx="135015" cy="135015"/>
            <a:chOff x="6881322" y="1972786"/>
            <a:chExt cx="135015" cy="135015"/>
          </a:xfrm>
        </p:grpSpPr>
        <p:sp>
          <p:nvSpPr>
            <p:cNvPr id="1089" name="Rectangle 108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9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91" name="Group 1090"/>
          <p:cNvGrpSpPr/>
          <p:nvPr/>
        </p:nvGrpSpPr>
        <p:grpSpPr>
          <a:xfrm rot="5400000">
            <a:off x="3887656" y="3799122"/>
            <a:ext cx="135015" cy="135015"/>
            <a:chOff x="6881322" y="1972786"/>
            <a:chExt cx="135015" cy="135015"/>
          </a:xfrm>
        </p:grpSpPr>
        <p:sp>
          <p:nvSpPr>
            <p:cNvPr id="1092" name="Rectangle 1091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9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94" name="Group 1093"/>
          <p:cNvGrpSpPr/>
          <p:nvPr/>
        </p:nvGrpSpPr>
        <p:grpSpPr>
          <a:xfrm rot="5400000">
            <a:off x="4022376" y="3934647"/>
            <a:ext cx="135015" cy="135015"/>
            <a:chOff x="6881322" y="1972786"/>
            <a:chExt cx="135015" cy="135015"/>
          </a:xfrm>
        </p:grpSpPr>
        <p:sp>
          <p:nvSpPr>
            <p:cNvPr id="1095" name="Rectangle 109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9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97" name="Group 1096"/>
          <p:cNvGrpSpPr/>
          <p:nvPr/>
        </p:nvGrpSpPr>
        <p:grpSpPr>
          <a:xfrm rot="5400000">
            <a:off x="4157096" y="3935344"/>
            <a:ext cx="135015" cy="135015"/>
            <a:chOff x="6881322" y="1972786"/>
            <a:chExt cx="135015" cy="135015"/>
          </a:xfrm>
        </p:grpSpPr>
        <p:sp>
          <p:nvSpPr>
            <p:cNvPr id="1098" name="Rectangle 1097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09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0" name="Group 1099"/>
          <p:cNvGrpSpPr/>
          <p:nvPr/>
        </p:nvGrpSpPr>
        <p:grpSpPr>
          <a:xfrm rot="5400000">
            <a:off x="3752937" y="3934647"/>
            <a:ext cx="135015" cy="135015"/>
            <a:chOff x="6881322" y="1972786"/>
            <a:chExt cx="135015" cy="135015"/>
          </a:xfrm>
        </p:grpSpPr>
        <p:sp>
          <p:nvSpPr>
            <p:cNvPr id="1101" name="Rectangle 110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0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3" name="Group 1102"/>
          <p:cNvGrpSpPr/>
          <p:nvPr/>
        </p:nvGrpSpPr>
        <p:grpSpPr>
          <a:xfrm rot="5400000">
            <a:off x="3887656" y="3935344"/>
            <a:ext cx="135015" cy="135015"/>
            <a:chOff x="6881322" y="1972786"/>
            <a:chExt cx="135015" cy="135015"/>
          </a:xfrm>
        </p:grpSpPr>
        <p:sp>
          <p:nvSpPr>
            <p:cNvPr id="1104" name="Rectangle 1103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0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" name="Group 1105"/>
          <p:cNvGrpSpPr/>
          <p:nvPr/>
        </p:nvGrpSpPr>
        <p:grpSpPr>
          <a:xfrm rot="5400000">
            <a:off x="4022376" y="4070359"/>
            <a:ext cx="135015" cy="135015"/>
            <a:chOff x="6881322" y="1972786"/>
            <a:chExt cx="135015" cy="135015"/>
          </a:xfrm>
        </p:grpSpPr>
        <p:sp>
          <p:nvSpPr>
            <p:cNvPr id="1107" name="Rectangle 110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0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9" name="Group 1108"/>
          <p:cNvGrpSpPr/>
          <p:nvPr/>
        </p:nvGrpSpPr>
        <p:grpSpPr>
          <a:xfrm rot="5400000">
            <a:off x="4157096" y="4071056"/>
            <a:ext cx="135015" cy="135015"/>
            <a:chOff x="6881322" y="1972786"/>
            <a:chExt cx="135015" cy="135015"/>
          </a:xfrm>
        </p:grpSpPr>
        <p:sp>
          <p:nvSpPr>
            <p:cNvPr id="1110" name="Rectangle 1109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1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12" name="Group 1111"/>
          <p:cNvGrpSpPr/>
          <p:nvPr/>
        </p:nvGrpSpPr>
        <p:grpSpPr>
          <a:xfrm rot="5400000">
            <a:off x="3752937" y="4070359"/>
            <a:ext cx="135015" cy="135015"/>
            <a:chOff x="6881322" y="1972786"/>
            <a:chExt cx="135015" cy="135015"/>
          </a:xfrm>
        </p:grpSpPr>
        <p:sp>
          <p:nvSpPr>
            <p:cNvPr id="1113" name="Rectangle 1112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15" name="Group 1114"/>
          <p:cNvGrpSpPr/>
          <p:nvPr/>
        </p:nvGrpSpPr>
        <p:grpSpPr>
          <a:xfrm rot="5400000">
            <a:off x="3887656" y="4071056"/>
            <a:ext cx="135015" cy="135015"/>
            <a:chOff x="6881322" y="1972786"/>
            <a:chExt cx="135015" cy="135015"/>
          </a:xfrm>
        </p:grpSpPr>
        <p:sp>
          <p:nvSpPr>
            <p:cNvPr id="1116" name="Rectangle 1115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1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18" name="Group 1117"/>
          <p:cNvGrpSpPr/>
          <p:nvPr/>
        </p:nvGrpSpPr>
        <p:grpSpPr>
          <a:xfrm rot="5400000">
            <a:off x="4022376" y="4206581"/>
            <a:ext cx="135015" cy="135015"/>
            <a:chOff x="6881322" y="1972786"/>
            <a:chExt cx="135015" cy="135015"/>
          </a:xfrm>
        </p:grpSpPr>
        <p:sp>
          <p:nvSpPr>
            <p:cNvPr id="1119" name="Rectangle 1118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21" name="Group 1120"/>
          <p:cNvGrpSpPr/>
          <p:nvPr/>
        </p:nvGrpSpPr>
        <p:grpSpPr>
          <a:xfrm rot="5400000">
            <a:off x="4157096" y="4207278"/>
            <a:ext cx="135015" cy="135015"/>
            <a:chOff x="6881322" y="1972786"/>
            <a:chExt cx="135015" cy="135015"/>
          </a:xfrm>
        </p:grpSpPr>
        <p:sp>
          <p:nvSpPr>
            <p:cNvPr id="1122" name="Rectangle 1121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2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24" name="Group 1123"/>
          <p:cNvGrpSpPr/>
          <p:nvPr/>
        </p:nvGrpSpPr>
        <p:grpSpPr>
          <a:xfrm rot="5400000">
            <a:off x="3752937" y="4206581"/>
            <a:ext cx="135015" cy="135015"/>
            <a:chOff x="6881322" y="1972786"/>
            <a:chExt cx="135015" cy="135015"/>
          </a:xfrm>
        </p:grpSpPr>
        <p:sp>
          <p:nvSpPr>
            <p:cNvPr id="1125" name="Rectangle 1124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27" name="Group 1126"/>
          <p:cNvGrpSpPr/>
          <p:nvPr/>
        </p:nvGrpSpPr>
        <p:grpSpPr>
          <a:xfrm rot="5400000">
            <a:off x="3887656" y="4207278"/>
            <a:ext cx="135015" cy="135015"/>
            <a:chOff x="6881322" y="1972786"/>
            <a:chExt cx="135015" cy="135015"/>
          </a:xfrm>
        </p:grpSpPr>
        <p:sp>
          <p:nvSpPr>
            <p:cNvPr id="1128" name="Rectangle 1127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2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30" name="Group 1129"/>
          <p:cNvGrpSpPr/>
          <p:nvPr/>
        </p:nvGrpSpPr>
        <p:grpSpPr>
          <a:xfrm rot="5400000">
            <a:off x="4022376" y="4341596"/>
            <a:ext cx="135015" cy="135015"/>
            <a:chOff x="6881322" y="1972786"/>
            <a:chExt cx="135015" cy="135015"/>
          </a:xfrm>
        </p:grpSpPr>
        <p:sp>
          <p:nvSpPr>
            <p:cNvPr id="1131" name="Rectangle 1130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3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33" name="Group 1132"/>
          <p:cNvGrpSpPr/>
          <p:nvPr/>
        </p:nvGrpSpPr>
        <p:grpSpPr>
          <a:xfrm rot="5400000">
            <a:off x="4157096" y="4342293"/>
            <a:ext cx="135015" cy="135015"/>
            <a:chOff x="6881322" y="1972786"/>
            <a:chExt cx="135015" cy="135015"/>
          </a:xfrm>
        </p:grpSpPr>
        <p:sp>
          <p:nvSpPr>
            <p:cNvPr id="1134" name="Rectangle 1133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3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36" name="Group 1135"/>
          <p:cNvGrpSpPr/>
          <p:nvPr/>
        </p:nvGrpSpPr>
        <p:grpSpPr>
          <a:xfrm rot="5400000">
            <a:off x="3752937" y="4341596"/>
            <a:ext cx="135015" cy="135015"/>
            <a:chOff x="6881322" y="1972786"/>
            <a:chExt cx="135015" cy="135015"/>
          </a:xfrm>
        </p:grpSpPr>
        <p:sp>
          <p:nvSpPr>
            <p:cNvPr id="1137" name="Rectangle 1136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3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39" name="Group 1138"/>
          <p:cNvGrpSpPr/>
          <p:nvPr/>
        </p:nvGrpSpPr>
        <p:grpSpPr>
          <a:xfrm rot="5400000">
            <a:off x="3887656" y="4342293"/>
            <a:ext cx="135015" cy="135015"/>
            <a:chOff x="6881322" y="1972786"/>
            <a:chExt cx="135015" cy="135015"/>
          </a:xfrm>
        </p:grpSpPr>
        <p:sp>
          <p:nvSpPr>
            <p:cNvPr id="1140" name="Rectangle 1139"/>
            <p:cNvSpPr/>
            <p:nvPr/>
          </p:nvSpPr>
          <p:spPr>
            <a:xfrm>
              <a:off x="6881322" y="1972786"/>
              <a:ext cx="135015" cy="1350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 Rounded MT Bold" pitchFamily="34" charset="0"/>
              </a:endParaRPr>
            </a:p>
          </p:txBody>
        </p:sp>
        <p:pic>
          <p:nvPicPr>
            <p:cNvPr id="114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5829" y="1977293"/>
              <a:ext cx="126000" cy="12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42" name="TextBox 1141"/>
          <p:cNvSpPr txBox="1"/>
          <p:nvPr/>
        </p:nvSpPr>
        <p:spPr>
          <a:xfrm rot="5400000">
            <a:off x="5325989" y="1338617"/>
            <a:ext cx="80470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defTabSz="430213">
              <a:spcAft>
                <a:spcPts val="400"/>
              </a:spcAft>
              <a:buSzPct val="100000"/>
            </a:pPr>
            <a:r>
              <a:rPr lang="de-CH" sz="1000" dirty="0" err="1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Helvetino</a:t>
            </a:r>
            <a:r>
              <a:rPr lang="de-CH" sz="10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 </a:t>
            </a:r>
            <a:r>
              <a:rPr lang="de-CH" sz="7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v1.1</a:t>
            </a:r>
            <a:endParaRPr lang="en-GB" sz="10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1143" name="TextBox 1142"/>
          <p:cNvSpPr txBox="1"/>
          <p:nvPr/>
        </p:nvSpPr>
        <p:spPr>
          <a:xfrm rot="5400000">
            <a:off x="5324918" y="967594"/>
            <a:ext cx="107402" cy="615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r" defTabSz="430213">
              <a:spcAft>
                <a:spcPts val="400"/>
              </a:spcAft>
              <a:buSzPct val="100000"/>
            </a:pPr>
            <a:r>
              <a:rPr lang="de-CH" sz="4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DTR</a:t>
            </a:r>
            <a:endParaRPr lang="en-GB" sz="4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1144" name="TextBox 1143"/>
          <p:cNvSpPr txBox="1"/>
          <p:nvPr/>
        </p:nvSpPr>
        <p:spPr>
          <a:xfrm rot="5400000">
            <a:off x="5203097" y="975718"/>
            <a:ext cx="91155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r" defTabSz="430213">
              <a:spcAft>
                <a:spcPts val="400"/>
              </a:spcAft>
              <a:buSzPct val="100000"/>
            </a:pPr>
            <a:r>
              <a:rPr lang="de-CH" sz="4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RX</a:t>
            </a:r>
            <a:endParaRPr lang="en-GB" sz="4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1145" name="TextBox 1144"/>
          <p:cNvSpPr txBox="1"/>
          <p:nvPr/>
        </p:nvSpPr>
        <p:spPr>
          <a:xfrm rot="5400000">
            <a:off x="5084748" y="990036"/>
            <a:ext cx="62518" cy="615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r" defTabSz="430213">
              <a:spcAft>
                <a:spcPts val="400"/>
              </a:spcAft>
              <a:buSzPct val="100000"/>
            </a:pPr>
            <a:r>
              <a:rPr lang="de-CH" sz="4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TX</a:t>
            </a:r>
            <a:endParaRPr lang="en-GB" sz="4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1146" name="TextBox 1145"/>
          <p:cNvSpPr txBox="1"/>
          <p:nvPr/>
        </p:nvSpPr>
        <p:spPr>
          <a:xfrm rot="5400000">
            <a:off x="4951699" y="988433"/>
            <a:ext cx="65724" cy="615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r" defTabSz="430213">
              <a:spcAft>
                <a:spcPts val="400"/>
              </a:spcAft>
              <a:buSzPct val="100000"/>
            </a:pPr>
            <a:r>
              <a:rPr lang="de-CH" sz="4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5V</a:t>
            </a:r>
            <a:endParaRPr lang="en-GB" sz="4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sp>
        <p:nvSpPr>
          <p:cNvPr id="1147" name="TextBox 1146"/>
          <p:cNvSpPr txBox="1"/>
          <p:nvPr/>
        </p:nvSpPr>
        <p:spPr>
          <a:xfrm rot="5400000">
            <a:off x="4662594" y="962785"/>
            <a:ext cx="117020" cy="615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algn="r" defTabSz="430213">
              <a:spcAft>
                <a:spcPts val="400"/>
              </a:spcAft>
              <a:buSzPct val="100000"/>
            </a:pPr>
            <a:r>
              <a:rPr lang="de-CH" sz="400" dirty="0" smtClean="0">
                <a:solidFill>
                  <a:srgbClr val="000000"/>
                </a:solidFill>
                <a:latin typeface="Arial Rounded MT Bold" pitchFamily="34" charset="0"/>
                <a:cs typeface="HP Simplified" pitchFamily="34" charset="0"/>
              </a:rPr>
              <a:t>GND</a:t>
            </a:r>
            <a:endParaRPr lang="en-GB" sz="400" dirty="0" smtClean="0">
              <a:solidFill>
                <a:srgbClr val="000000"/>
              </a:solidFill>
              <a:latin typeface="Arial Rounded MT Bold" pitchFamily="34" charset="0"/>
              <a:cs typeface="HP Simplified" pitchFamily="34" charset="0"/>
            </a:endParaRPr>
          </a:p>
        </p:txBody>
      </p:sp>
      <p:cxnSp>
        <p:nvCxnSpPr>
          <p:cNvPr id="252" name="Straight Connector 251"/>
          <p:cNvCxnSpPr/>
          <p:nvPr/>
        </p:nvCxnSpPr>
        <p:spPr>
          <a:xfrm>
            <a:off x="6034392" y="3513585"/>
            <a:ext cx="1439372" cy="191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Rounded Rectangle 168"/>
          <p:cNvSpPr/>
          <p:nvPr/>
        </p:nvSpPr>
        <p:spPr>
          <a:xfrm>
            <a:off x="6234376" y="3448879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6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48" name="Rounded Rectangle 1147"/>
          <p:cNvSpPr/>
          <p:nvPr/>
        </p:nvSpPr>
        <p:spPr>
          <a:xfrm>
            <a:off x="6540098" y="3448879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49" name="Rounded Rectangle 1148"/>
          <p:cNvSpPr/>
          <p:nvPr/>
        </p:nvSpPr>
        <p:spPr>
          <a:xfrm>
            <a:off x="6782955" y="3448879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PD6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50" name="Rounded Rectangle 1149"/>
          <p:cNvSpPr/>
          <p:nvPr/>
        </p:nvSpPr>
        <p:spPr>
          <a:xfrm>
            <a:off x="7084929" y="3448709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AIN0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52" name="Rounded Rectangle 1151"/>
          <p:cNvSpPr/>
          <p:nvPr/>
        </p:nvSpPr>
        <p:spPr>
          <a:xfrm>
            <a:off x="7473764" y="3448879"/>
            <a:ext cx="318626" cy="1313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PWM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5962392" y="3478541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154" name="Straight Connector 1153"/>
          <p:cNvCxnSpPr/>
          <p:nvPr/>
        </p:nvCxnSpPr>
        <p:spPr>
          <a:xfrm>
            <a:off x="6034392" y="3648324"/>
            <a:ext cx="1439372" cy="191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5" name="Rounded Rectangle 1154"/>
          <p:cNvSpPr/>
          <p:nvPr/>
        </p:nvSpPr>
        <p:spPr>
          <a:xfrm>
            <a:off x="6234376" y="3583618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56" name="Rounded Rectangle 1155"/>
          <p:cNvSpPr/>
          <p:nvPr/>
        </p:nvSpPr>
        <p:spPr>
          <a:xfrm>
            <a:off x="6540098" y="3583618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57" name="Rounded Rectangle 1156"/>
          <p:cNvSpPr/>
          <p:nvPr/>
        </p:nvSpPr>
        <p:spPr>
          <a:xfrm>
            <a:off x="6782955" y="3583618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58" name="Rounded Rectangle 1157"/>
          <p:cNvSpPr/>
          <p:nvPr/>
        </p:nvSpPr>
        <p:spPr>
          <a:xfrm>
            <a:off x="7084929" y="3583448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59" name="Rounded Rectangle 1158"/>
          <p:cNvSpPr/>
          <p:nvPr/>
        </p:nvSpPr>
        <p:spPr>
          <a:xfrm>
            <a:off x="7473764" y="3583618"/>
            <a:ext cx="318626" cy="1313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PWM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60" name="Oval 1159"/>
          <p:cNvSpPr>
            <a:spLocks noChangeAspect="1"/>
          </p:cNvSpPr>
          <p:nvPr/>
        </p:nvSpPr>
        <p:spPr>
          <a:xfrm>
            <a:off x="5962392" y="3613280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162" name="Straight Connector 1161"/>
          <p:cNvCxnSpPr>
            <a:endCxn id="1166" idx="1"/>
          </p:cNvCxnSpPr>
          <p:nvPr/>
        </p:nvCxnSpPr>
        <p:spPr>
          <a:xfrm>
            <a:off x="6034392" y="3783063"/>
            <a:ext cx="1050537" cy="95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3" name="Rounded Rectangle 1162"/>
          <p:cNvSpPr/>
          <p:nvPr/>
        </p:nvSpPr>
        <p:spPr>
          <a:xfrm>
            <a:off x="6234376" y="3718357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64" name="Rounded Rectangle 1163"/>
          <p:cNvSpPr/>
          <p:nvPr/>
        </p:nvSpPr>
        <p:spPr>
          <a:xfrm>
            <a:off x="6540098" y="3718357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6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65" name="Rounded Rectangle 1164"/>
          <p:cNvSpPr/>
          <p:nvPr/>
        </p:nvSpPr>
        <p:spPr>
          <a:xfrm>
            <a:off x="6782955" y="3718357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66" name="Rounded Rectangle 1165"/>
          <p:cNvSpPr/>
          <p:nvPr/>
        </p:nvSpPr>
        <p:spPr>
          <a:xfrm>
            <a:off x="7084929" y="3718187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68" name="Oval 1167"/>
          <p:cNvSpPr>
            <a:spLocks noChangeAspect="1"/>
          </p:cNvSpPr>
          <p:nvPr/>
        </p:nvSpPr>
        <p:spPr>
          <a:xfrm>
            <a:off x="5962392" y="3748019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170" name="Straight Connector 1169"/>
          <p:cNvCxnSpPr/>
          <p:nvPr/>
        </p:nvCxnSpPr>
        <p:spPr>
          <a:xfrm>
            <a:off x="6034392" y="3917802"/>
            <a:ext cx="1439372" cy="191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1" name="Rounded Rectangle 1170"/>
          <p:cNvSpPr/>
          <p:nvPr/>
        </p:nvSpPr>
        <p:spPr>
          <a:xfrm>
            <a:off x="6234376" y="3853096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72" name="Rounded Rectangle 1171"/>
          <p:cNvSpPr/>
          <p:nvPr/>
        </p:nvSpPr>
        <p:spPr>
          <a:xfrm>
            <a:off x="6540098" y="3853096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73" name="Rounded Rectangle 1172"/>
          <p:cNvSpPr/>
          <p:nvPr/>
        </p:nvSpPr>
        <p:spPr>
          <a:xfrm>
            <a:off x="6782955" y="3853096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74" name="Rounded Rectangle 1173"/>
          <p:cNvSpPr/>
          <p:nvPr/>
        </p:nvSpPr>
        <p:spPr>
          <a:xfrm>
            <a:off x="7084929" y="3852926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INT1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75" name="Rounded Rectangle 1174"/>
          <p:cNvSpPr/>
          <p:nvPr/>
        </p:nvSpPr>
        <p:spPr>
          <a:xfrm>
            <a:off x="7473764" y="3853096"/>
            <a:ext cx="318626" cy="1313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PWM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76" name="Oval 1175"/>
          <p:cNvSpPr>
            <a:spLocks noChangeAspect="1"/>
          </p:cNvSpPr>
          <p:nvPr/>
        </p:nvSpPr>
        <p:spPr>
          <a:xfrm>
            <a:off x="5962392" y="3882758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178" name="Straight Connector 1177"/>
          <p:cNvCxnSpPr>
            <a:endCxn id="1182" idx="1"/>
          </p:cNvCxnSpPr>
          <p:nvPr/>
        </p:nvCxnSpPr>
        <p:spPr>
          <a:xfrm>
            <a:off x="6034392" y="4052541"/>
            <a:ext cx="1050537" cy="95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9" name="Rounded Rectangle 1178"/>
          <p:cNvSpPr/>
          <p:nvPr/>
        </p:nvSpPr>
        <p:spPr>
          <a:xfrm>
            <a:off x="6234376" y="3987835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80" name="Rounded Rectangle 1179"/>
          <p:cNvSpPr/>
          <p:nvPr/>
        </p:nvSpPr>
        <p:spPr>
          <a:xfrm>
            <a:off x="6540098" y="3987835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81" name="Rounded Rectangle 1180"/>
          <p:cNvSpPr/>
          <p:nvPr/>
        </p:nvSpPr>
        <p:spPr>
          <a:xfrm>
            <a:off x="6782955" y="3987835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82" name="Rounded Rectangle 1181"/>
          <p:cNvSpPr/>
          <p:nvPr/>
        </p:nvSpPr>
        <p:spPr>
          <a:xfrm>
            <a:off x="7084929" y="3987665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INT0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84" name="Oval 1183"/>
          <p:cNvSpPr>
            <a:spLocks noChangeAspect="1"/>
          </p:cNvSpPr>
          <p:nvPr/>
        </p:nvSpPr>
        <p:spPr>
          <a:xfrm>
            <a:off x="5962392" y="4017497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186" name="Straight Connector 1185"/>
          <p:cNvCxnSpPr>
            <a:endCxn id="1274" idx="1"/>
          </p:cNvCxnSpPr>
          <p:nvPr/>
        </p:nvCxnSpPr>
        <p:spPr>
          <a:xfrm>
            <a:off x="6034392" y="4187280"/>
            <a:ext cx="1812976" cy="95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7" name="Rounded Rectangle 1186"/>
          <p:cNvSpPr/>
          <p:nvPr/>
        </p:nvSpPr>
        <p:spPr>
          <a:xfrm>
            <a:off x="6234376" y="4122574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88" name="Rounded Rectangle 1187"/>
          <p:cNvSpPr/>
          <p:nvPr/>
        </p:nvSpPr>
        <p:spPr>
          <a:xfrm>
            <a:off x="6540098" y="4122574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89" name="Rounded Rectangle 1188"/>
          <p:cNvSpPr/>
          <p:nvPr/>
        </p:nvSpPr>
        <p:spPr>
          <a:xfrm>
            <a:off x="6782955" y="4122574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90" name="Rounded Rectangle 1189"/>
          <p:cNvSpPr/>
          <p:nvPr/>
        </p:nvSpPr>
        <p:spPr>
          <a:xfrm>
            <a:off x="7084929" y="4122404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TXD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92" name="Oval 1191"/>
          <p:cNvSpPr>
            <a:spLocks noChangeAspect="1"/>
          </p:cNvSpPr>
          <p:nvPr/>
        </p:nvSpPr>
        <p:spPr>
          <a:xfrm>
            <a:off x="5962392" y="4152236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194" name="Straight Connector 1193"/>
          <p:cNvCxnSpPr>
            <a:stCxn id="1200" idx="6"/>
            <a:endCxn id="1275" idx="1"/>
          </p:cNvCxnSpPr>
          <p:nvPr/>
        </p:nvCxnSpPr>
        <p:spPr>
          <a:xfrm>
            <a:off x="6034320" y="4322973"/>
            <a:ext cx="1812976" cy="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5" name="Rounded Rectangle 1194"/>
          <p:cNvSpPr/>
          <p:nvPr/>
        </p:nvSpPr>
        <p:spPr>
          <a:xfrm>
            <a:off x="6234304" y="4257311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96" name="Rounded Rectangle 1195"/>
          <p:cNvSpPr/>
          <p:nvPr/>
        </p:nvSpPr>
        <p:spPr>
          <a:xfrm>
            <a:off x="6540026" y="4257311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97" name="Rounded Rectangle 1196"/>
          <p:cNvSpPr/>
          <p:nvPr/>
        </p:nvSpPr>
        <p:spPr>
          <a:xfrm>
            <a:off x="6782883" y="4257311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98" name="Rounded Rectangle 1197"/>
          <p:cNvSpPr/>
          <p:nvPr/>
        </p:nvSpPr>
        <p:spPr>
          <a:xfrm>
            <a:off x="7084857" y="4257141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RXD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00" name="Oval 1199"/>
          <p:cNvSpPr>
            <a:spLocks noChangeAspect="1"/>
          </p:cNvSpPr>
          <p:nvPr/>
        </p:nvSpPr>
        <p:spPr>
          <a:xfrm>
            <a:off x="5962320" y="4286973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02" name="Straight Connector 1201"/>
          <p:cNvCxnSpPr>
            <a:endCxn id="1206" idx="1"/>
          </p:cNvCxnSpPr>
          <p:nvPr/>
        </p:nvCxnSpPr>
        <p:spPr>
          <a:xfrm>
            <a:off x="6034392" y="3378846"/>
            <a:ext cx="1050537" cy="95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3" name="Rounded Rectangle 1202"/>
          <p:cNvSpPr/>
          <p:nvPr/>
        </p:nvSpPr>
        <p:spPr>
          <a:xfrm>
            <a:off x="6234376" y="3314140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7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04" name="Rounded Rectangle 1203"/>
          <p:cNvSpPr/>
          <p:nvPr/>
        </p:nvSpPr>
        <p:spPr>
          <a:xfrm>
            <a:off x="6540098" y="3314140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05" name="Rounded Rectangle 1204"/>
          <p:cNvSpPr/>
          <p:nvPr/>
        </p:nvSpPr>
        <p:spPr>
          <a:xfrm>
            <a:off x="6782955" y="3314140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PD7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06" name="Rounded Rectangle 1205"/>
          <p:cNvSpPr/>
          <p:nvPr/>
        </p:nvSpPr>
        <p:spPr>
          <a:xfrm>
            <a:off x="7084929" y="3313970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AIN1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08" name="Oval 1207"/>
          <p:cNvSpPr>
            <a:spLocks noChangeAspect="1"/>
          </p:cNvSpPr>
          <p:nvPr/>
        </p:nvSpPr>
        <p:spPr>
          <a:xfrm>
            <a:off x="5962392" y="3343802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10" name="Straight Connector 1209"/>
          <p:cNvCxnSpPr>
            <a:endCxn id="1212" idx="1"/>
          </p:cNvCxnSpPr>
          <p:nvPr/>
        </p:nvCxnSpPr>
        <p:spPr>
          <a:xfrm>
            <a:off x="6034392" y="2342641"/>
            <a:ext cx="505706" cy="956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2" name="Rounded Rectangle 1211"/>
          <p:cNvSpPr/>
          <p:nvPr/>
        </p:nvSpPr>
        <p:spPr>
          <a:xfrm>
            <a:off x="6540098" y="2277935"/>
            <a:ext cx="481402" cy="131324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GND</a:t>
            </a:r>
            <a:endParaRPr lang="en-GB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16" name="Oval 1215"/>
          <p:cNvSpPr>
            <a:spLocks noChangeAspect="1"/>
          </p:cNvSpPr>
          <p:nvPr/>
        </p:nvSpPr>
        <p:spPr>
          <a:xfrm>
            <a:off x="5962392" y="2307597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18" name="Straight Connector 1217"/>
          <p:cNvCxnSpPr>
            <a:endCxn id="1273" idx="1"/>
          </p:cNvCxnSpPr>
          <p:nvPr/>
        </p:nvCxnSpPr>
        <p:spPr>
          <a:xfrm>
            <a:off x="6034392" y="2477380"/>
            <a:ext cx="1817832" cy="4093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9" name="Rounded Rectangle 1218"/>
          <p:cNvSpPr/>
          <p:nvPr/>
        </p:nvSpPr>
        <p:spPr>
          <a:xfrm>
            <a:off x="6234376" y="2412674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20" name="Rounded Rectangle 1219"/>
          <p:cNvSpPr/>
          <p:nvPr/>
        </p:nvSpPr>
        <p:spPr>
          <a:xfrm>
            <a:off x="6540098" y="2412674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19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21" name="Rounded Rectangle 1220"/>
          <p:cNvSpPr/>
          <p:nvPr/>
        </p:nvSpPr>
        <p:spPr>
          <a:xfrm>
            <a:off x="6782955" y="2412674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PB5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22" name="Rounded Rectangle 1221"/>
          <p:cNvSpPr/>
          <p:nvPr/>
        </p:nvSpPr>
        <p:spPr>
          <a:xfrm>
            <a:off x="7084929" y="2412504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23" name="Rounded Rectangle 1222"/>
          <p:cNvSpPr/>
          <p:nvPr/>
        </p:nvSpPr>
        <p:spPr>
          <a:xfrm>
            <a:off x="7473764" y="2816413"/>
            <a:ext cx="318626" cy="1313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PWM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24" name="Oval 1223"/>
          <p:cNvSpPr>
            <a:spLocks noChangeAspect="1"/>
          </p:cNvSpPr>
          <p:nvPr/>
        </p:nvSpPr>
        <p:spPr>
          <a:xfrm>
            <a:off x="5962392" y="2442336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26" name="Straight Connector 1225"/>
          <p:cNvCxnSpPr>
            <a:endCxn id="1271" idx="1"/>
          </p:cNvCxnSpPr>
          <p:nvPr/>
        </p:nvCxnSpPr>
        <p:spPr>
          <a:xfrm>
            <a:off x="6034392" y="2612119"/>
            <a:ext cx="1817832" cy="3619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7" name="Rounded Rectangle 1226"/>
          <p:cNvSpPr/>
          <p:nvPr/>
        </p:nvSpPr>
        <p:spPr>
          <a:xfrm>
            <a:off x="6234376" y="2547413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28" name="Rounded Rectangle 1227"/>
          <p:cNvSpPr/>
          <p:nvPr/>
        </p:nvSpPr>
        <p:spPr>
          <a:xfrm>
            <a:off x="6540098" y="2547413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18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29" name="Rounded Rectangle 1228"/>
          <p:cNvSpPr/>
          <p:nvPr/>
        </p:nvSpPr>
        <p:spPr>
          <a:xfrm>
            <a:off x="6782955" y="2547413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PB4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30" name="Rounded Rectangle 1229"/>
          <p:cNvSpPr/>
          <p:nvPr/>
        </p:nvSpPr>
        <p:spPr>
          <a:xfrm>
            <a:off x="7084929" y="2547243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31" name="Oval 1230"/>
          <p:cNvSpPr>
            <a:spLocks noChangeAspect="1"/>
          </p:cNvSpPr>
          <p:nvPr/>
        </p:nvSpPr>
        <p:spPr>
          <a:xfrm>
            <a:off x="5962392" y="2577075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33" name="Straight Connector 1232"/>
          <p:cNvCxnSpPr/>
          <p:nvPr/>
        </p:nvCxnSpPr>
        <p:spPr>
          <a:xfrm>
            <a:off x="6034392" y="2746858"/>
            <a:ext cx="1439372" cy="191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4" name="Rounded Rectangle 1233"/>
          <p:cNvSpPr/>
          <p:nvPr/>
        </p:nvSpPr>
        <p:spPr>
          <a:xfrm>
            <a:off x="6234376" y="2682152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35" name="Rounded Rectangle 1234"/>
          <p:cNvSpPr/>
          <p:nvPr/>
        </p:nvSpPr>
        <p:spPr>
          <a:xfrm>
            <a:off x="6540098" y="2682152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17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36" name="Rounded Rectangle 1235"/>
          <p:cNvSpPr/>
          <p:nvPr/>
        </p:nvSpPr>
        <p:spPr>
          <a:xfrm>
            <a:off x="6782955" y="2682152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PB3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37" name="Rounded Rectangle 1236"/>
          <p:cNvSpPr/>
          <p:nvPr/>
        </p:nvSpPr>
        <p:spPr>
          <a:xfrm>
            <a:off x="7084929" y="2681982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OC2A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38" name="Rounded Rectangle 1237"/>
          <p:cNvSpPr/>
          <p:nvPr/>
        </p:nvSpPr>
        <p:spPr>
          <a:xfrm>
            <a:off x="7473764" y="2682152"/>
            <a:ext cx="318626" cy="1313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PWM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39" name="Oval 1238"/>
          <p:cNvSpPr>
            <a:spLocks noChangeAspect="1"/>
          </p:cNvSpPr>
          <p:nvPr/>
        </p:nvSpPr>
        <p:spPr>
          <a:xfrm>
            <a:off x="5962392" y="2711814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41" name="Straight Connector 1240"/>
          <p:cNvCxnSpPr>
            <a:endCxn id="1223" idx="1"/>
          </p:cNvCxnSpPr>
          <p:nvPr/>
        </p:nvCxnSpPr>
        <p:spPr>
          <a:xfrm>
            <a:off x="6034392" y="2881597"/>
            <a:ext cx="1439372" cy="478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2" name="Rounded Rectangle 1241"/>
          <p:cNvSpPr/>
          <p:nvPr/>
        </p:nvSpPr>
        <p:spPr>
          <a:xfrm>
            <a:off x="6234376" y="2816891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43" name="Rounded Rectangle 1242"/>
          <p:cNvSpPr/>
          <p:nvPr/>
        </p:nvSpPr>
        <p:spPr>
          <a:xfrm>
            <a:off x="6540098" y="2816891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16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44" name="Rounded Rectangle 1243"/>
          <p:cNvSpPr/>
          <p:nvPr/>
        </p:nvSpPr>
        <p:spPr>
          <a:xfrm>
            <a:off x="6782955" y="2816891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PB2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45" name="Rounded Rectangle 1244"/>
          <p:cNvSpPr/>
          <p:nvPr/>
        </p:nvSpPr>
        <p:spPr>
          <a:xfrm>
            <a:off x="7084929" y="2816721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OC1B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46" name="Oval 1245"/>
          <p:cNvSpPr>
            <a:spLocks noChangeAspect="1"/>
          </p:cNvSpPr>
          <p:nvPr/>
        </p:nvSpPr>
        <p:spPr>
          <a:xfrm>
            <a:off x="5962392" y="2846553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48" name="Straight Connector 1247"/>
          <p:cNvCxnSpPr>
            <a:endCxn id="1269" idx="1"/>
          </p:cNvCxnSpPr>
          <p:nvPr/>
        </p:nvCxnSpPr>
        <p:spPr>
          <a:xfrm>
            <a:off x="6034392" y="3016336"/>
            <a:ext cx="1439372" cy="4369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9" name="Rounded Rectangle 1248"/>
          <p:cNvSpPr/>
          <p:nvPr/>
        </p:nvSpPr>
        <p:spPr>
          <a:xfrm>
            <a:off x="6234376" y="2951630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9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50" name="Rounded Rectangle 1249"/>
          <p:cNvSpPr/>
          <p:nvPr/>
        </p:nvSpPr>
        <p:spPr>
          <a:xfrm>
            <a:off x="6540098" y="2951630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51" name="Rounded Rectangle 1250"/>
          <p:cNvSpPr/>
          <p:nvPr/>
        </p:nvSpPr>
        <p:spPr>
          <a:xfrm>
            <a:off x="6782955" y="2951630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PB1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52" name="Rounded Rectangle 1251"/>
          <p:cNvSpPr/>
          <p:nvPr/>
        </p:nvSpPr>
        <p:spPr>
          <a:xfrm>
            <a:off x="7084929" y="2951460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OC1A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53" name="Oval 1252"/>
          <p:cNvSpPr>
            <a:spLocks noChangeAspect="1"/>
          </p:cNvSpPr>
          <p:nvPr/>
        </p:nvSpPr>
        <p:spPr>
          <a:xfrm>
            <a:off x="5962392" y="2981292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55" name="Straight Connector 1254"/>
          <p:cNvCxnSpPr>
            <a:endCxn id="1259" idx="1"/>
          </p:cNvCxnSpPr>
          <p:nvPr/>
        </p:nvCxnSpPr>
        <p:spPr>
          <a:xfrm>
            <a:off x="6034320" y="3151073"/>
            <a:ext cx="1050537" cy="95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6" name="Rounded Rectangle 1255"/>
          <p:cNvSpPr/>
          <p:nvPr/>
        </p:nvSpPr>
        <p:spPr>
          <a:xfrm>
            <a:off x="6234304" y="3086367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8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57" name="Rounded Rectangle 1256"/>
          <p:cNvSpPr/>
          <p:nvPr/>
        </p:nvSpPr>
        <p:spPr>
          <a:xfrm>
            <a:off x="6540026" y="3086367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58" name="Rounded Rectangle 1257"/>
          <p:cNvSpPr/>
          <p:nvPr/>
        </p:nvSpPr>
        <p:spPr>
          <a:xfrm>
            <a:off x="6782883" y="3086367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PB0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59" name="Rounded Rectangle 1258"/>
          <p:cNvSpPr/>
          <p:nvPr/>
        </p:nvSpPr>
        <p:spPr>
          <a:xfrm>
            <a:off x="7084857" y="3086197"/>
            <a:ext cx="323482" cy="13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CLK0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60" name="Oval 1259"/>
          <p:cNvSpPr>
            <a:spLocks noChangeAspect="1"/>
          </p:cNvSpPr>
          <p:nvPr/>
        </p:nvSpPr>
        <p:spPr>
          <a:xfrm>
            <a:off x="5962320" y="3116029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62" name="Straight Connector 1261"/>
          <p:cNvCxnSpPr/>
          <p:nvPr/>
        </p:nvCxnSpPr>
        <p:spPr>
          <a:xfrm>
            <a:off x="6034392" y="2207902"/>
            <a:ext cx="1439372" cy="191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4" name="Rounded Rectangle 1263"/>
          <p:cNvSpPr/>
          <p:nvPr/>
        </p:nvSpPr>
        <p:spPr>
          <a:xfrm>
            <a:off x="6540098" y="2143196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65" name="Rounded Rectangle 1264"/>
          <p:cNvSpPr/>
          <p:nvPr/>
        </p:nvSpPr>
        <p:spPr>
          <a:xfrm>
            <a:off x="6782955" y="2143196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AREF</a:t>
            </a:r>
            <a:endParaRPr lang="en-GB" sz="105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68" name="Oval 1267"/>
          <p:cNvSpPr>
            <a:spLocks noChangeAspect="1"/>
          </p:cNvSpPr>
          <p:nvPr/>
        </p:nvSpPr>
        <p:spPr>
          <a:xfrm>
            <a:off x="5962392" y="2172858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269" name="Rounded Rectangle 1268"/>
          <p:cNvSpPr/>
          <p:nvPr/>
        </p:nvSpPr>
        <p:spPr>
          <a:xfrm>
            <a:off x="7473764" y="2955043"/>
            <a:ext cx="318626" cy="1313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PWM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0" name="Rounded Rectangle 1269"/>
          <p:cNvSpPr/>
          <p:nvPr/>
        </p:nvSpPr>
        <p:spPr>
          <a:xfrm>
            <a:off x="7852224" y="2682152"/>
            <a:ext cx="318626" cy="1313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MOSI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1" name="Rounded Rectangle 1270"/>
          <p:cNvSpPr/>
          <p:nvPr/>
        </p:nvSpPr>
        <p:spPr>
          <a:xfrm>
            <a:off x="7852224" y="2550076"/>
            <a:ext cx="318626" cy="1313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MISO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2" name="Rounded Rectangle 1271"/>
          <p:cNvSpPr/>
          <p:nvPr/>
        </p:nvSpPr>
        <p:spPr>
          <a:xfrm>
            <a:off x="7852224" y="2816746"/>
            <a:ext cx="318626" cy="1313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SS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3" name="Rounded Rectangle 1272"/>
          <p:cNvSpPr/>
          <p:nvPr/>
        </p:nvSpPr>
        <p:spPr>
          <a:xfrm>
            <a:off x="7852224" y="2415811"/>
            <a:ext cx="318626" cy="1313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SCK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4" name="Rounded Rectangle 1273"/>
          <p:cNvSpPr/>
          <p:nvPr/>
        </p:nvSpPr>
        <p:spPr>
          <a:xfrm>
            <a:off x="7847368" y="4122404"/>
            <a:ext cx="323482" cy="1316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TX</a:t>
            </a:r>
            <a:endParaRPr lang="en-GB" sz="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5" name="Rounded Rectangle 1274"/>
          <p:cNvSpPr/>
          <p:nvPr/>
        </p:nvSpPr>
        <p:spPr>
          <a:xfrm>
            <a:off x="7847296" y="4257141"/>
            <a:ext cx="323482" cy="1316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RX</a:t>
            </a:r>
            <a:endParaRPr lang="en-GB" sz="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6" name="Rounded Rectangle 1275"/>
          <p:cNvSpPr/>
          <p:nvPr/>
        </p:nvSpPr>
        <p:spPr>
          <a:xfrm>
            <a:off x="7473764" y="2143196"/>
            <a:ext cx="318626" cy="1313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AREF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277" name="Straight Connector 1276"/>
          <p:cNvCxnSpPr/>
          <p:nvPr/>
        </p:nvCxnSpPr>
        <p:spPr>
          <a:xfrm flipH="1">
            <a:off x="1399140" y="3645908"/>
            <a:ext cx="1439372" cy="191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8" name="Rounded Rectangle 1277"/>
          <p:cNvSpPr/>
          <p:nvPr/>
        </p:nvSpPr>
        <p:spPr>
          <a:xfrm flipH="1">
            <a:off x="2399911" y="3581202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79" name="Rounded Rectangle 1278"/>
          <p:cNvSpPr/>
          <p:nvPr/>
        </p:nvSpPr>
        <p:spPr>
          <a:xfrm flipH="1">
            <a:off x="1831299" y="3581202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80" name="Rounded Rectangle 1279"/>
          <p:cNvSpPr/>
          <p:nvPr/>
        </p:nvSpPr>
        <p:spPr>
          <a:xfrm flipH="1">
            <a:off x="1588442" y="3581202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PC5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81" name="Rounded Rectangle 1280"/>
          <p:cNvSpPr/>
          <p:nvPr/>
        </p:nvSpPr>
        <p:spPr>
          <a:xfrm flipH="1">
            <a:off x="1201603" y="3581032"/>
            <a:ext cx="323482" cy="13166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ADC0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83" name="Oval 1282"/>
          <p:cNvSpPr>
            <a:spLocks noChangeAspect="1"/>
          </p:cNvSpPr>
          <p:nvPr/>
        </p:nvSpPr>
        <p:spPr>
          <a:xfrm flipH="1">
            <a:off x="2838512" y="3610864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84" name="Straight Connector 1283"/>
          <p:cNvCxnSpPr>
            <a:stCxn id="1289" idx="6"/>
            <a:endCxn id="1288" idx="1"/>
          </p:cNvCxnSpPr>
          <p:nvPr/>
        </p:nvCxnSpPr>
        <p:spPr>
          <a:xfrm flipH="1">
            <a:off x="1525085" y="3781603"/>
            <a:ext cx="1313427" cy="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5" name="Rounded Rectangle 1284"/>
          <p:cNvSpPr/>
          <p:nvPr/>
        </p:nvSpPr>
        <p:spPr>
          <a:xfrm flipH="1">
            <a:off x="2399911" y="3715941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86" name="Rounded Rectangle 1285"/>
          <p:cNvSpPr/>
          <p:nvPr/>
        </p:nvSpPr>
        <p:spPr>
          <a:xfrm flipH="1">
            <a:off x="1831299" y="3715941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87" name="Rounded Rectangle 1286"/>
          <p:cNvSpPr/>
          <p:nvPr/>
        </p:nvSpPr>
        <p:spPr>
          <a:xfrm flipH="1">
            <a:off x="1588442" y="3715941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PC4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88" name="Rounded Rectangle 1287"/>
          <p:cNvSpPr/>
          <p:nvPr/>
        </p:nvSpPr>
        <p:spPr>
          <a:xfrm flipH="1">
            <a:off x="1201603" y="3715771"/>
            <a:ext cx="323482" cy="13166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ADC1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89" name="Oval 1288"/>
          <p:cNvSpPr>
            <a:spLocks noChangeAspect="1"/>
          </p:cNvSpPr>
          <p:nvPr/>
        </p:nvSpPr>
        <p:spPr>
          <a:xfrm flipH="1">
            <a:off x="2838512" y="3745603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90" name="Straight Connector 1289"/>
          <p:cNvCxnSpPr/>
          <p:nvPr/>
        </p:nvCxnSpPr>
        <p:spPr>
          <a:xfrm flipH="1">
            <a:off x="1399140" y="3915386"/>
            <a:ext cx="1439372" cy="191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1" name="Rounded Rectangle 1290"/>
          <p:cNvSpPr/>
          <p:nvPr/>
        </p:nvSpPr>
        <p:spPr>
          <a:xfrm flipH="1">
            <a:off x="2399911" y="3850680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16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92" name="Rounded Rectangle 1291"/>
          <p:cNvSpPr/>
          <p:nvPr/>
        </p:nvSpPr>
        <p:spPr>
          <a:xfrm flipH="1">
            <a:off x="1831299" y="3850680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93" name="Rounded Rectangle 1292"/>
          <p:cNvSpPr/>
          <p:nvPr/>
        </p:nvSpPr>
        <p:spPr>
          <a:xfrm flipH="1">
            <a:off x="1588442" y="3850680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PC3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94" name="Rounded Rectangle 1293"/>
          <p:cNvSpPr/>
          <p:nvPr/>
        </p:nvSpPr>
        <p:spPr>
          <a:xfrm flipH="1">
            <a:off x="1201603" y="3850510"/>
            <a:ext cx="323482" cy="13166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ADC2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96" name="Oval 1295"/>
          <p:cNvSpPr>
            <a:spLocks noChangeAspect="1"/>
          </p:cNvSpPr>
          <p:nvPr/>
        </p:nvSpPr>
        <p:spPr>
          <a:xfrm flipH="1">
            <a:off x="2838512" y="3880342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297" name="Straight Connector 1296"/>
          <p:cNvCxnSpPr>
            <a:stCxn id="1302" idx="6"/>
            <a:endCxn id="1301" idx="1"/>
          </p:cNvCxnSpPr>
          <p:nvPr/>
        </p:nvCxnSpPr>
        <p:spPr>
          <a:xfrm flipH="1">
            <a:off x="1525085" y="4051081"/>
            <a:ext cx="1313427" cy="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8" name="Rounded Rectangle 1297"/>
          <p:cNvSpPr/>
          <p:nvPr/>
        </p:nvSpPr>
        <p:spPr>
          <a:xfrm flipH="1">
            <a:off x="2399911" y="3985419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17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99" name="Rounded Rectangle 1298"/>
          <p:cNvSpPr/>
          <p:nvPr/>
        </p:nvSpPr>
        <p:spPr>
          <a:xfrm flipH="1">
            <a:off x="1831299" y="3985419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26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00" name="Rounded Rectangle 1299"/>
          <p:cNvSpPr/>
          <p:nvPr/>
        </p:nvSpPr>
        <p:spPr>
          <a:xfrm flipH="1">
            <a:off x="1588442" y="3985419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PC2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01" name="Rounded Rectangle 1300"/>
          <p:cNvSpPr/>
          <p:nvPr/>
        </p:nvSpPr>
        <p:spPr>
          <a:xfrm flipH="1">
            <a:off x="1201603" y="3985249"/>
            <a:ext cx="323482" cy="13166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ADC3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02" name="Oval 1301"/>
          <p:cNvSpPr>
            <a:spLocks noChangeAspect="1"/>
          </p:cNvSpPr>
          <p:nvPr/>
        </p:nvSpPr>
        <p:spPr>
          <a:xfrm flipH="1">
            <a:off x="2838512" y="4015081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303" name="Straight Connector 1302"/>
          <p:cNvCxnSpPr>
            <a:stCxn id="1308" idx="6"/>
            <a:endCxn id="1315" idx="1"/>
          </p:cNvCxnSpPr>
          <p:nvPr/>
        </p:nvCxnSpPr>
        <p:spPr>
          <a:xfrm flipH="1">
            <a:off x="1139836" y="4185820"/>
            <a:ext cx="1698676" cy="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4" name="Rounded Rectangle 1303"/>
          <p:cNvSpPr/>
          <p:nvPr/>
        </p:nvSpPr>
        <p:spPr>
          <a:xfrm flipH="1">
            <a:off x="2399911" y="4120158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18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05" name="Rounded Rectangle 1304"/>
          <p:cNvSpPr/>
          <p:nvPr/>
        </p:nvSpPr>
        <p:spPr>
          <a:xfrm flipH="1">
            <a:off x="1831299" y="4120158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27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06" name="Rounded Rectangle 1305"/>
          <p:cNvSpPr/>
          <p:nvPr/>
        </p:nvSpPr>
        <p:spPr>
          <a:xfrm flipH="1">
            <a:off x="1588442" y="4120158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PC1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07" name="Rounded Rectangle 1306"/>
          <p:cNvSpPr/>
          <p:nvPr/>
        </p:nvSpPr>
        <p:spPr>
          <a:xfrm flipH="1">
            <a:off x="1201603" y="4119988"/>
            <a:ext cx="323482" cy="13166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ADC4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08" name="Oval 1307"/>
          <p:cNvSpPr>
            <a:spLocks noChangeAspect="1"/>
          </p:cNvSpPr>
          <p:nvPr/>
        </p:nvSpPr>
        <p:spPr>
          <a:xfrm flipH="1">
            <a:off x="2838512" y="4149820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309" name="Straight Connector 1308"/>
          <p:cNvCxnSpPr>
            <a:stCxn id="1314" idx="6"/>
            <a:endCxn id="1316" idx="1"/>
          </p:cNvCxnSpPr>
          <p:nvPr/>
        </p:nvCxnSpPr>
        <p:spPr>
          <a:xfrm flipH="1">
            <a:off x="1139908" y="4320557"/>
            <a:ext cx="1698676" cy="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0" name="Rounded Rectangle 1309"/>
          <p:cNvSpPr/>
          <p:nvPr/>
        </p:nvSpPr>
        <p:spPr>
          <a:xfrm flipH="1">
            <a:off x="2399983" y="4254895"/>
            <a:ext cx="238617" cy="1313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19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1" name="Rounded Rectangle 1310"/>
          <p:cNvSpPr/>
          <p:nvPr/>
        </p:nvSpPr>
        <p:spPr>
          <a:xfrm flipH="1">
            <a:off x="1831371" y="4254895"/>
            <a:ext cx="238617" cy="131324"/>
          </a:xfrm>
          <a:prstGeom prst="roundRect">
            <a:avLst/>
          </a:prstGeom>
          <a:solidFill>
            <a:srgbClr val="6666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28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2" name="Rounded Rectangle 1311"/>
          <p:cNvSpPr/>
          <p:nvPr/>
        </p:nvSpPr>
        <p:spPr>
          <a:xfrm flipH="1">
            <a:off x="1588514" y="4254895"/>
            <a:ext cx="238617" cy="131324"/>
          </a:xfrm>
          <a:prstGeom prst="roundRect">
            <a:avLst/>
          </a:prstGeom>
          <a:solidFill>
            <a:srgbClr val="FFFF99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PC0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3" name="Rounded Rectangle 1312"/>
          <p:cNvSpPr/>
          <p:nvPr/>
        </p:nvSpPr>
        <p:spPr>
          <a:xfrm flipH="1">
            <a:off x="1201675" y="4254725"/>
            <a:ext cx="323482" cy="13166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ADC5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4" name="Oval 1313"/>
          <p:cNvSpPr>
            <a:spLocks noChangeAspect="1"/>
          </p:cNvSpPr>
          <p:nvPr/>
        </p:nvSpPr>
        <p:spPr>
          <a:xfrm flipH="1">
            <a:off x="2838584" y="4284557"/>
            <a:ext cx="72000" cy="7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15" name="Rounded Rectangle 1314"/>
          <p:cNvSpPr/>
          <p:nvPr/>
        </p:nvSpPr>
        <p:spPr>
          <a:xfrm flipH="1">
            <a:off x="816354" y="4119988"/>
            <a:ext cx="323482" cy="1316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SDA</a:t>
            </a:r>
            <a:endParaRPr lang="en-GB" sz="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6" name="Rounded Rectangle 1315"/>
          <p:cNvSpPr/>
          <p:nvPr/>
        </p:nvSpPr>
        <p:spPr>
          <a:xfrm flipH="1">
            <a:off x="816426" y="4254725"/>
            <a:ext cx="323482" cy="1316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SCL</a:t>
            </a:r>
            <a:endParaRPr lang="en-GB" sz="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7" name="Rounded Rectangle 1316"/>
          <p:cNvSpPr/>
          <p:nvPr/>
        </p:nvSpPr>
        <p:spPr>
          <a:xfrm flipH="1">
            <a:off x="2153808" y="3581202"/>
            <a:ext cx="238617" cy="131324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A0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8" name="Rounded Rectangle 1317"/>
          <p:cNvSpPr/>
          <p:nvPr/>
        </p:nvSpPr>
        <p:spPr>
          <a:xfrm flipH="1">
            <a:off x="2153808" y="3715941"/>
            <a:ext cx="238617" cy="131324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A1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19" name="Rounded Rectangle 1318"/>
          <p:cNvSpPr/>
          <p:nvPr/>
        </p:nvSpPr>
        <p:spPr>
          <a:xfrm flipH="1">
            <a:off x="2153808" y="3850680"/>
            <a:ext cx="238617" cy="131324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A2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20" name="Rounded Rectangle 1319"/>
          <p:cNvSpPr/>
          <p:nvPr/>
        </p:nvSpPr>
        <p:spPr>
          <a:xfrm flipH="1">
            <a:off x="2153808" y="3985419"/>
            <a:ext cx="238617" cy="131324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A3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21" name="Rounded Rectangle 1320"/>
          <p:cNvSpPr/>
          <p:nvPr/>
        </p:nvSpPr>
        <p:spPr>
          <a:xfrm flipH="1">
            <a:off x="2153808" y="4120158"/>
            <a:ext cx="238617" cy="131324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A4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22" name="Rounded Rectangle 1321"/>
          <p:cNvSpPr/>
          <p:nvPr/>
        </p:nvSpPr>
        <p:spPr>
          <a:xfrm flipH="1">
            <a:off x="2153880" y="4254895"/>
            <a:ext cx="238617" cy="131324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A5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431" name="Group 430"/>
          <p:cNvGrpSpPr/>
          <p:nvPr/>
        </p:nvGrpSpPr>
        <p:grpSpPr>
          <a:xfrm>
            <a:off x="1588514" y="3310845"/>
            <a:ext cx="1322070" cy="131324"/>
            <a:chOff x="1794512" y="2615886"/>
            <a:chExt cx="1322070" cy="131324"/>
          </a:xfrm>
        </p:grpSpPr>
        <p:cxnSp>
          <p:nvCxnSpPr>
            <p:cNvPr id="1323" name="Straight Connector 1322"/>
            <p:cNvCxnSpPr>
              <a:endCxn id="1324" idx="1"/>
            </p:cNvCxnSpPr>
            <p:nvPr/>
          </p:nvCxnSpPr>
          <p:spPr>
            <a:xfrm flipH="1">
              <a:off x="2275986" y="2680592"/>
              <a:ext cx="768596" cy="95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4" name="Rounded Rectangle 1323"/>
            <p:cNvSpPr/>
            <p:nvPr/>
          </p:nvSpPr>
          <p:spPr>
            <a:xfrm flipH="1">
              <a:off x="1794512" y="2615886"/>
              <a:ext cx="481474" cy="13132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VIN</a:t>
              </a:r>
              <a:endParaRPr lang="en-GB" sz="12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25" name="Oval 1324"/>
            <p:cNvSpPr>
              <a:spLocks noChangeAspect="1"/>
            </p:cNvSpPr>
            <p:nvPr/>
          </p:nvSpPr>
          <p:spPr>
            <a:xfrm flipH="1">
              <a:off x="3044582" y="2645548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433" name="Group 432"/>
          <p:cNvGrpSpPr/>
          <p:nvPr/>
        </p:nvGrpSpPr>
        <p:grpSpPr>
          <a:xfrm>
            <a:off x="1588514" y="3177336"/>
            <a:ext cx="1322070" cy="131324"/>
            <a:chOff x="1794512" y="2490313"/>
            <a:chExt cx="1322070" cy="131324"/>
          </a:xfrm>
        </p:grpSpPr>
        <p:cxnSp>
          <p:nvCxnSpPr>
            <p:cNvPr id="1326" name="Straight Connector 1325"/>
            <p:cNvCxnSpPr>
              <a:endCxn id="1327" idx="1"/>
            </p:cNvCxnSpPr>
            <p:nvPr/>
          </p:nvCxnSpPr>
          <p:spPr>
            <a:xfrm flipH="1">
              <a:off x="2275986" y="2555019"/>
              <a:ext cx="768596" cy="95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7" name="Rounded Rectangle 1326"/>
            <p:cNvSpPr/>
            <p:nvPr/>
          </p:nvSpPr>
          <p:spPr>
            <a:xfrm flipH="1">
              <a:off x="1794512" y="2490313"/>
              <a:ext cx="481474" cy="131324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GND</a:t>
              </a:r>
              <a:endParaRPr lang="en-GB" sz="1200" dirty="0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28" name="Oval 1327"/>
            <p:cNvSpPr>
              <a:spLocks noChangeAspect="1"/>
            </p:cNvSpPr>
            <p:nvPr/>
          </p:nvSpPr>
          <p:spPr>
            <a:xfrm flipH="1">
              <a:off x="3044582" y="2519975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1588514" y="3043829"/>
            <a:ext cx="1322070" cy="131324"/>
            <a:chOff x="1794512" y="2360007"/>
            <a:chExt cx="1322070" cy="131324"/>
          </a:xfrm>
        </p:grpSpPr>
        <p:cxnSp>
          <p:nvCxnSpPr>
            <p:cNvPr id="1329" name="Straight Connector 1328"/>
            <p:cNvCxnSpPr>
              <a:endCxn id="1330" idx="1"/>
            </p:cNvCxnSpPr>
            <p:nvPr/>
          </p:nvCxnSpPr>
          <p:spPr>
            <a:xfrm flipH="1">
              <a:off x="2275986" y="2424713"/>
              <a:ext cx="768596" cy="95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0" name="Rounded Rectangle 1329"/>
            <p:cNvSpPr/>
            <p:nvPr/>
          </p:nvSpPr>
          <p:spPr>
            <a:xfrm flipH="1">
              <a:off x="1794512" y="2360007"/>
              <a:ext cx="481474" cy="131324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GND</a:t>
              </a:r>
              <a:endParaRPr lang="en-GB" sz="1200" dirty="0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31" name="Oval 1330"/>
            <p:cNvSpPr>
              <a:spLocks noChangeAspect="1"/>
            </p:cNvSpPr>
            <p:nvPr/>
          </p:nvSpPr>
          <p:spPr>
            <a:xfrm flipH="1">
              <a:off x="3044582" y="2389669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435" name="Group 434"/>
          <p:cNvGrpSpPr/>
          <p:nvPr/>
        </p:nvGrpSpPr>
        <p:grpSpPr>
          <a:xfrm>
            <a:off x="1588514" y="2910322"/>
            <a:ext cx="1322070" cy="131324"/>
            <a:chOff x="1794512" y="2234434"/>
            <a:chExt cx="1322070" cy="131324"/>
          </a:xfrm>
        </p:grpSpPr>
        <p:cxnSp>
          <p:nvCxnSpPr>
            <p:cNvPr id="1332" name="Straight Connector 1331"/>
            <p:cNvCxnSpPr>
              <a:endCxn id="1333" idx="1"/>
            </p:cNvCxnSpPr>
            <p:nvPr/>
          </p:nvCxnSpPr>
          <p:spPr>
            <a:xfrm flipH="1">
              <a:off x="2275986" y="2299140"/>
              <a:ext cx="768596" cy="95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3" name="Rounded Rectangle 1332"/>
            <p:cNvSpPr/>
            <p:nvPr/>
          </p:nvSpPr>
          <p:spPr>
            <a:xfrm flipH="1">
              <a:off x="1794512" y="2234434"/>
              <a:ext cx="481474" cy="13132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5V</a:t>
              </a:r>
              <a:endParaRPr lang="en-GB" sz="12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34" name="Oval 1333"/>
            <p:cNvSpPr>
              <a:spLocks noChangeAspect="1"/>
            </p:cNvSpPr>
            <p:nvPr/>
          </p:nvSpPr>
          <p:spPr>
            <a:xfrm flipH="1">
              <a:off x="3044582" y="2264096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1346" name="Group 1345"/>
          <p:cNvGrpSpPr/>
          <p:nvPr/>
        </p:nvGrpSpPr>
        <p:grpSpPr>
          <a:xfrm>
            <a:off x="1590634" y="2643308"/>
            <a:ext cx="1319950" cy="131324"/>
            <a:chOff x="1796632" y="1948349"/>
            <a:chExt cx="1319950" cy="131324"/>
          </a:xfrm>
        </p:grpSpPr>
        <p:cxnSp>
          <p:nvCxnSpPr>
            <p:cNvPr id="1335" name="Straight Connector 1334"/>
            <p:cNvCxnSpPr>
              <a:stCxn id="1339" idx="6"/>
              <a:endCxn id="1337" idx="1"/>
            </p:cNvCxnSpPr>
            <p:nvPr/>
          </p:nvCxnSpPr>
          <p:spPr>
            <a:xfrm flipH="1">
              <a:off x="2275986" y="2014011"/>
              <a:ext cx="768596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6" name="Rounded Rectangle 1335"/>
            <p:cNvSpPr/>
            <p:nvPr/>
          </p:nvSpPr>
          <p:spPr>
            <a:xfrm flipH="1">
              <a:off x="2605981" y="1948349"/>
              <a:ext cx="238617" cy="131324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1</a:t>
              </a:r>
              <a:endParaRPr lang="en-GB" sz="12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37" name="Rounded Rectangle 1336"/>
            <p:cNvSpPr/>
            <p:nvPr/>
          </p:nvSpPr>
          <p:spPr>
            <a:xfrm flipH="1">
              <a:off x="1796632" y="1948349"/>
              <a:ext cx="479354" cy="13132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RESET</a:t>
              </a:r>
              <a:endParaRPr lang="en-GB" sz="12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39" name="Oval 1338"/>
            <p:cNvSpPr>
              <a:spLocks noChangeAspect="1"/>
            </p:cNvSpPr>
            <p:nvPr/>
          </p:nvSpPr>
          <p:spPr>
            <a:xfrm flipH="1">
              <a:off x="3044582" y="1978011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40" name="Rounded Rectangle 1339"/>
            <p:cNvSpPr/>
            <p:nvPr/>
          </p:nvSpPr>
          <p:spPr>
            <a:xfrm flipH="1">
              <a:off x="2359878" y="1948349"/>
              <a:ext cx="238617" cy="131324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PC6</a:t>
              </a:r>
              <a:endParaRPr lang="en-GB" sz="12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  <p:grpSp>
        <p:nvGrpSpPr>
          <p:cNvPr id="451" name="Group 450"/>
          <p:cNvGrpSpPr/>
          <p:nvPr/>
        </p:nvGrpSpPr>
        <p:grpSpPr>
          <a:xfrm>
            <a:off x="1590634" y="2776815"/>
            <a:ext cx="1322070" cy="131324"/>
            <a:chOff x="1796632" y="2085052"/>
            <a:chExt cx="1322070" cy="131324"/>
          </a:xfrm>
        </p:grpSpPr>
        <p:cxnSp>
          <p:nvCxnSpPr>
            <p:cNvPr id="1341" name="Straight Connector 1340"/>
            <p:cNvCxnSpPr>
              <a:endCxn id="1342" idx="1"/>
            </p:cNvCxnSpPr>
            <p:nvPr/>
          </p:nvCxnSpPr>
          <p:spPr>
            <a:xfrm flipH="1">
              <a:off x="2278106" y="2149758"/>
              <a:ext cx="768596" cy="95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42" name="Rounded Rectangle 1341"/>
            <p:cNvSpPr/>
            <p:nvPr/>
          </p:nvSpPr>
          <p:spPr>
            <a:xfrm flipH="1">
              <a:off x="1796632" y="2085052"/>
              <a:ext cx="481474" cy="13132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sz="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3V3</a:t>
              </a:r>
              <a:endParaRPr lang="en-GB" sz="12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43" name="Oval 1342"/>
            <p:cNvSpPr>
              <a:spLocks noChangeAspect="1"/>
            </p:cNvSpPr>
            <p:nvPr/>
          </p:nvSpPr>
          <p:spPr>
            <a:xfrm flipH="1">
              <a:off x="3046702" y="2114714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sp>
        <p:nvSpPr>
          <p:cNvPr id="855" name="Akkord 854"/>
          <p:cNvSpPr>
            <a:spLocks noChangeAspect="1"/>
          </p:cNvSpPr>
          <p:nvPr/>
        </p:nvSpPr>
        <p:spPr>
          <a:xfrm>
            <a:off x="4666136" y="1432722"/>
            <a:ext cx="316800" cy="316800"/>
          </a:xfrm>
          <a:prstGeom prst="chord">
            <a:avLst>
              <a:gd name="adj1" fmla="val 2120849"/>
              <a:gd name="adj2" fmla="val 19628460"/>
            </a:avLst>
          </a:prstGeom>
          <a:solidFill>
            <a:srgbClr val="00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364" name="Oval 1363"/>
          <p:cNvSpPr>
            <a:spLocks noChangeAspect="1"/>
          </p:cNvSpPr>
          <p:nvPr/>
        </p:nvSpPr>
        <p:spPr>
          <a:xfrm flipH="1">
            <a:off x="4704891" y="807220"/>
            <a:ext cx="36000" cy="36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65" name="Oval 1364"/>
          <p:cNvSpPr>
            <a:spLocks noChangeAspect="1"/>
          </p:cNvSpPr>
          <p:nvPr/>
        </p:nvSpPr>
        <p:spPr>
          <a:xfrm flipH="1">
            <a:off x="5362121" y="807220"/>
            <a:ext cx="36000" cy="36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67" name="Oval 1366"/>
          <p:cNvSpPr>
            <a:spLocks noChangeAspect="1"/>
          </p:cNvSpPr>
          <p:nvPr/>
        </p:nvSpPr>
        <p:spPr>
          <a:xfrm flipH="1">
            <a:off x="4967783" y="807220"/>
            <a:ext cx="36000" cy="36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68" name="Oval 1367"/>
          <p:cNvSpPr>
            <a:spLocks noChangeAspect="1"/>
          </p:cNvSpPr>
          <p:nvPr/>
        </p:nvSpPr>
        <p:spPr>
          <a:xfrm flipH="1">
            <a:off x="5099229" y="807220"/>
            <a:ext cx="36000" cy="36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69" name="Oval 1368"/>
          <p:cNvSpPr>
            <a:spLocks noChangeAspect="1"/>
          </p:cNvSpPr>
          <p:nvPr/>
        </p:nvSpPr>
        <p:spPr>
          <a:xfrm flipH="1">
            <a:off x="5230675" y="807220"/>
            <a:ext cx="36000" cy="36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70" name="Rounded Rectangle 1369"/>
          <p:cNvSpPr/>
          <p:nvPr/>
        </p:nvSpPr>
        <p:spPr>
          <a:xfrm flipH="1">
            <a:off x="3996057" y="513971"/>
            <a:ext cx="481474" cy="131324"/>
          </a:xfrm>
          <a:prstGeom prst="roundRect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5V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371" name="Elbow Connector 1370"/>
          <p:cNvCxnSpPr>
            <a:stCxn id="1367" idx="0"/>
            <a:endCxn id="1370" idx="1"/>
          </p:cNvCxnSpPr>
          <p:nvPr/>
        </p:nvCxnSpPr>
        <p:spPr>
          <a:xfrm rot="16200000" flipV="1">
            <a:off x="4617864" y="439301"/>
            <a:ext cx="227587" cy="508252"/>
          </a:xfrm>
          <a:prstGeom prst="bentConnector2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2" name="Rounded Rectangle 1371"/>
          <p:cNvSpPr/>
          <p:nvPr/>
        </p:nvSpPr>
        <p:spPr>
          <a:xfrm flipH="1">
            <a:off x="3996057" y="645295"/>
            <a:ext cx="481474" cy="131324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GND</a:t>
            </a:r>
            <a:endParaRPr lang="en-GB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73" name="Rounded Rectangle 1372"/>
          <p:cNvSpPr/>
          <p:nvPr/>
        </p:nvSpPr>
        <p:spPr>
          <a:xfrm flipH="1">
            <a:off x="5752830" y="502177"/>
            <a:ext cx="481474" cy="1313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RX</a:t>
            </a:r>
            <a:endParaRPr lang="en-GB" sz="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74" name="Rounded Rectangle 1373"/>
          <p:cNvSpPr/>
          <p:nvPr/>
        </p:nvSpPr>
        <p:spPr>
          <a:xfrm flipH="1">
            <a:off x="5752830" y="633501"/>
            <a:ext cx="481474" cy="1313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DTR</a:t>
            </a:r>
            <a:endParaRPr lang="en-GB" sz="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75" name="Rounded Rectangle 1374"/>
          <p:cNvSpPr/>
          <p:nvPr/>
        </p:nvSpPr>
        <p:spPr>
          <a:xfrm flipH="1">
            <a:off x="5752830" y="366549"/>
            <a:ext cx="481474" cy="1313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TX</a:t>
            </a:r>
            <a:endParaRPr lang="en-GB" sz="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378" name="Elbow Connector 1377"/>
          <p:cNvCxnSpPr>
            <a:stCxn id="1364" idx="0"/>
            <a:endCxn id="1372" idx="1"/>
          </p:cNvCxnSpPr>
          <p:nvPr/>
        </p:nvCxnSpPr>
        <p:spPr>
          <a:xfrm rot="16200000" flipV="1">
            <a:off x="4552080" y="636409"/>
            <a:ext cx="96263" cy="245360"/>
          </a:xfrm>
          <a:prstGeom prst="bentConnector2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9" name="Elbow Connector 1378"/>
          <p:cNvCxnSpPr>
            <a:stCxn id="1368" idx="0"/>
            <a:endCxn id="1375" idx="3"/>
          </p:cNvCxnSpPr>
          <p:nvPr/>
        </p:nvCxnSpPr>
        <p:spPr>
          <a:xfrm rot="5400000" flipH="1" flipV="1">
            <a:off x="5247525" y="301916"/>
            <a:ext cx="375009" cy="635601"/>
          </a:xfrm>
          <a:prstGeom prst="bentConnector2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0" name="Elbow Connector 1379"/>
          <p:cNvCxnSpPr>
            <a:stCxn id="1373" idx="3"/>
            <a:endCxn id="1369" idx="0"/>
          </p:cNvCxnSpPr>
          <p:nvPr/>
        </p:nvCxnSpPr>
        <p:spPr>
          <a:xfrm rot="10800000" flipV="1">
            <a:off x="5248676" y="567838"/>
            <a:ext cx="504155" cy="239381"/>
          </a:xfrm>
          <a:prstGeom prst="bentConnector2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7" name="Elbow Connector 1386"/>
          <p:cNvCxnSpPr>
            <a:stCxn id="1374" idx="3"/>
            <a:endCxn id="1365" idx="0"/>
          </p:cNvCxnSpPr>
          <p:nvPr/>
        </p:nvCxnSpPr>
        <p:spPr>
          <a:xfrm rot="10800000" flipV="1">
            <a:off x="5380122" y="699162"/>
            <a:ext cx="372709" cy="108057"/>
          </a:xfrm>
          <a:prstGeom prst="bentConnector2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0" name="Rounded Rectangle 1389"/>
          <p:cNvSpPr/>
          <p:nvPr/>
        </p:nvSpPr>
        <p:spPr>
          <a:xfrm flipH="1">
            <a:off x="2118826" y="639370"/>
            <a:ext cx="481474" cy="131324"/>
          </a:xfrm>
          <a:prstGeom prst="roundRect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5V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91" name="Rounded Rectangle 1390"/>
          <p:cNvSpPr/>
          <p:nvPr/>
        </p:nvSpPr>
        <p:spPr>
          <a:xfrm flipH="1">
            <a:off x="2118826" y="409597"/>
            <a:ext cx="481474" cy="131324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GND</a:t>
            </a:r>
            <a:endParaRPr lang="en-GB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92" name="Arc 1391"/>
          <p:cNvSpPr>
            <a:spLocks noChangeAspect="1"/>
          </p:cNvSpPr>
          <p:nvPr/>
        </p:nvSpPr>
        <p:spPr>
          <a:xfrm>
            <a:off x="3331158" y="331491"/>
            <a:ext cx="288000" cy="288000"/>
          </a:xfrm>
          <a:prstGeom prst="arc">
            <a:avLst>
              <a:gd name="adj1" fmla="val 7399525"/>
              <a:gd name="adj2" fmla="val 3799747"/>
            </a:avLst>
          </a:prstGeom>
          <a:solidFill>
            <a:schemeClr val="bg1"/>
          </a:solidFill>
          <a:ln w="38100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3" name="Oval 1392"/>
          <p:cNvSpPr>
            <a:spLocks noChangeAspect="1"/>
          </p:cNvSpPr>
          <p:nvPr/>
        </p:nvSpPr>
        <p:spPr>
          <a:xfrm flipH="1">
            <a:off x="3418429" y="421491"/>
            <a:ext cx="108000" cy="108000"/>
          </a:xfrm>
          <a:prstGeom prst="ellipse">
            <a:avLst/>
          </a:prstGeom>
          <a:solidFill>
            <a:schemeClr val="tx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398" name="Elbow Connector 1397"/>
          <p:cNvCxnSpPr>
            <a:stCxn id="1393" idx="4"/>
            <a:endCxn id="1390" idx="1"/>
          </p:cNvCxnSpPr>
          <p:nvPr/>
        </p:nvCxnSpPr>
        <p:spPr>
          <a:xfrm rot="5400000">
            <a:off x="2948595" y="181197"/>
            <a:ext cx="175541" cy="872129"/>
          </a:xfrm>
          <a:prstGeom prst="bentConnector2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1" name="TextBox 1400"/>
          <p:cNvSpPr txBox="1"/>
          <p:nvPr/>
        </p:nvSpPr>
        <p:spPr>
          <a:xfrm>
            <a:off x="2798927" y="564715"/>
            <a:ext cx="45557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defTabSz="430213">
              <a:spcAft>
                <a:spcPts val="400"/>
              </a:spcAft>
              <a:buSzPct val="100000"/>
            </a:pPr>
            <a:r>
              <a:rPr lang="de-CH" sz="6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HP Simplified" pitchFamily="34" charset="0"/>
              </a:rPr>
              <a:t>2.1 mm</a:t>
            </a:r>
            <a:endParaRPr lang="en-GB" sz="1600" dirty="0" smtClean="0">
              <a:solidFill>
                <a:srgbClr val="000000"/>
              </a:solidFill>
              <a:latin typeface="Arial Rounded MT Bold" panose="020F0704030504030204" pitchFamily="34" charset="0"/>
              <a:cs typeface="HP Simplified" pitchFamily="34" charset="0"/>
            </a:endParaRPr>
          </a:p>
        </p:txBody>
      </p:sp>
      <p:pic>
        <p:nvPicPr>
          <p:cNvPr id="1402" name="Picture 1401"/>
          <p:cNvPicPr>
            <a:picLocks noChangeAspect="1"/>
          </p:cNvPicPr>
          <p:nvPr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72"/>
          <a:stretch/>
        </p:blipFill>
        <p:spPr>
          <a:xfrm rot="10800000">
            <a:off x="4927055" y="2054527"/>
            <a:ext cx="380348" cy="361284"/>
          </a:xfrm>
          <a:prstGeom prst="rect">
            <a:avLst/>
          </a:prstGeom>
        </p:spPr>
      </p:pic>
      <p:sp>
        <p:nvSpPr>
          <p:cNvPr id="1404" name="Rectangle 1403"/>
          <p:cNvSpPr/>
          <p:nvPr/>
        </p:nvSpPr>
        <p:spPr>
          <a:xfrm>
            <a:off x="6353684" y="1252407"/>
            <a:ext cx="2038148" cy="30718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mtClean="0">
                <a:latin typeface="Arial Rounded MT Bold" panose="020F0704030504030204" pitchFamily="34" charset="0"/>
              </a:rPr>
              <a:t>HELVETINO v1.1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1405" name="Rectangle 1404"/>
          <p:cNvSpPr/>
          <p:nvPr/>
        </p:nvSpPr>
        <p:spPr>
          <a:xfrm>
            <a:off x="6353612" y="941103"/>
            <a:ext cx="2038148" cy="307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 TRIBUTE TO BOXTEC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Akkord 2"/>
          <p:cNvSpPr>
            <a:spLocks noChangeAspect="1"/>
          </p:cNvSpPr>
          <p:nvPr/>
        </p:nvSpPr>
        <p:spPr>
          <a:xfrm>
            <a:off x="5008491" y="1625367"/>
            <a:ext cx="316800" cy="316800"/>
          </a:xfrm>
          <a:prstGeom prst="chord">
            <a:avLst>
              <a:gd name="adj1" fmla="val 2120849"/>
              <a:gd name="adj2" fmla="val 19628460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871" name="Oval 685"/>
          <p:cNvSpPr/>
          <p:nvPr/>
        </p:nvSpPr>
        <p:spPr>
          <a:xfrm rot="10800000">
            <a:off x="5177276" y="1241751"/>
            <a:ext cx="114245" cy="190971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7" name="Oval 630"/>
          <p:cNvSpPr/>
          <p:nvPr/>
        </p:nvSpPr>
        <p:spPr>
          <a:xfrm rot="5400000">
            <a:off x="3120068" y="2517703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3" name="Oval 631"/>
          <p:cNvSpPr>
            <a:spLocks noChangeAspect="1"/>
          </p:cNvSpPr>
          <p:nvPr/>
        </p:nvSpPr>
        <p:spPr>
          <a:xfrm rot="5400000">
            <a:off x="3147068" y="2544703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9" name="Oval 633"/>
          <p:cNvSpPr/>
          <p:nvPr/>
        </p:nvSpPr>
        <p:spPr>
          <a:xfrm rot="5400000">
            <a:off x="3120068" y="2383141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5" name="Oval 634"/>
          <p:cNvSpPr>
            <a:spLocks noChangeAspect="1"/>
          </p:cNvSpPr>
          <p:nvPr/>
        </p:nvSpPr>
        <p:spPr>
          <a:xfrm rot="5400000">
            <a:off x="3147068" y="2410141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1" name="Oval 546"/>
          <p:cNvSpPr/>
          <p:nvPr/>
        </p:nvSpPr>
        <p:spPr>
          <a:xfrm rot="5400000">
            <a:off x="5668193" y="2023517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7" name="Oval 547"/>
          <p:cNvSpPr>
            <a:spLocks noChangeAspect="1"/>
          </p:cNvSpPr>
          <p:nvPr/>
        </p:nvSpPr>
        <p:spPr>
          <a:xfrm rot="5400000">
            <a:off x="5695193" y="2050517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3" name="Oval 549"/>
          <p:cNvSpPr/>
          <p:nvPr/>
        </p:nvSpPr>
        <p:spPr>
          <a:xfrm rot="5400000">
            <a:off x="5668193" y="1888182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4" name="Oval 550"/>
          <p:cNvSpPr>
            <a:spLocks noChangeAspect="1"/>
          </p:cNvSpPr>
          <p:nvPr/>
        </p:nvSpPr>
        <p:spPr>
          <a:xfrm rot="5400000">
            <a:off x="5695193" y="1915182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6" name="Rounded Rectangle 674"/>
          <p:cNvSpPr/>
          <p:nvPr/>
        </p:nvSpPr>
        <p:spPr>
          <a:xfrm rot="5400000" flipV="1">
            <a:off x="3760345" y="1148741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7" name="Rounded Rectangle 674"/>
          <p:cNvSpPr/>
          <p:nvPr/>
        </p:nvSpPr>
        <p:spPr>
          <a:xfrm rot="5400000" flipV="1">
            <a:off x="3760345" y="1379443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1" name="Rounded Rectangle 674"/>
          <p:cNvSpPr/>
          <p:nvPr/>
        </p:nvSpPr>
        <p:spPr>
          <a:xfrm rot="5400000" flipV="1">
            <a:off x="3760345" y="1264092"/>
            <a:ext cx="64685" cy="75141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2" name="Rounded Rectangle 674"/>
          <p:cNvSpPr/>
          <p:nvPr/>
        </p:nvSpPr>
        <p:spPr>
          <a:xfrm rot="16200000" flipH="1" flipV="1">
            <a:off x="3957206" y="1234532"/>
            <a:ext cx="217225" cy="131298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9" name="Rounded Rectangle 37"/>
          <p:cNvSpPr/>
          <p:nvPr/>
        </p:nvSpPr>
        <p:spPr>
          <a:xfrm rot="5400000">
            <a:off x="3723184" y="1181166"/>
            <a:ext cx="377035" cy="238030"/>
          </a:xfrm>
          <a:prstGeom prst="roundRect">
            <a:avLst>
              <a:gd name="adj" fmla="val 625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93" name="Picture 1401"/>
          <p:cNvPicPr>
            <a:picLocks noChangeAspect="1"/>
          </p:cNvPicPr>
          <p:nvPr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276"/>
          <a:stretch/>
        </p:blipFill>
        <p:spPr>
          <a:xfrm rot="10800000">
            <a:off x="5074576" y="2454287"/>
            <a:ext cx="365619" cy="304518"/>
          </a:xfrm>
          <a:prstGeom prst="rect">
            <a:avLst/>
          </a:prstGeom>
        </p:spPr>
      </p:pic>
      <p:sp>
        <p:nvSpPr>
          <p:cNvPr id="994" name="Rounded Rectangle 1389"/>
          <p:cNvSpPr/>
          <p:nvPr/>
        </p:nvSpPr>
        <p:spPr>
          <a:xfrm flipH="1">
            <a:off x="4010866" y="4692131"/>
            <a:ext cx="1008000" cy="1313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ICSP </a:t>
            </a:r>
            <a:r>
              <a:rPr lang="de-CH" sz="8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pins</a:t>
            </a:r>
            <a:r>
              <a:rPr lang="de-CH" sz="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not </a:t>
            </a:r>
            <a:r>
              <a:rPr lang="de-CH" sz="8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used</a:t>
            </a: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214">
      <a:dk1>
        <a:sysClr val="windowText" lastClr="000000"/>
      </a:dk1>
      <a:lt1>
        <a:sysClr val="window" lastClr="FFFFFF"/>
      </a:lt1>
      <a:dk2>
        <a:srgbClr val="0096D6"/>
      </a:dk2>
      <a:lt2>
        <a:srgbClr val="E5E8E8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008B2B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85000"/>
            <a:lumOff val="15000"/>
          </a:schemeClr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HP Theme color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096D6"/>
      </a:accent1>
      <a:accent2>
        <a:srgbClr val="F05332"/>
      </a:accent2>
      <a:accent3>
        <a:srgbClr val="B7CA34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180</Words>
  <Application>Microsoft Office PowerPoint</Application>
  <PresentationFormat>Bildschirmpräsentation (16:9)</PresentationFormat>
  <Paragraphs>160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blank</vt:lpstr>
      <vt:lpstr>PowerPoint-Präsentation</vt:lpstr>
    </vt:vector>
  </TitlesOfParts>
  <Company>HP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Mathias Wilhelm</dc:creator>
  <cp:lastModifiedBy>Mathias</cp:lastModifiedBy>
  <cp:revision>11</cp:revision>
  <cp:lastPrinted>2012-04-13T15:38:33Z</cp:lastPrinted>
  <dcterms:created xsi:type="dcterms:W3CDTF">2013-10-15T07:24:11Z</dcterms:created>
  <dcterms:modified xsi:type="dcterms:W3CDTF">2014-02-01T10:30:14Z</dcterms:modified>
</cp:coreProperties>
</file>